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13" autoAdjust="0"/>
    <p:restoredTop sz="94665"/>
  </p:normalViewPr>
  <p:slideViewPr>
    <p:cSldViewPr snapToGrid="0" snapToObjects="1">
      <p:cViewPr varScale="1">
        <p:scale>
          <a:sx n="55" d="100"/>
          <a:sy n="55" d="100"/>
        </p:scale>
        <p:origin x="38" y="54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727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969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378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4230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4465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0260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5847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7700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935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26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210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011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648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501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656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871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54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 x 9 = 9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9088318-AE78-3D80-2AB7-7B79D58C7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546336"/>
              </p:ext>
            </p:extLst>
          </p:nvPr>
        </p:nvGraphicFramePr>
        <p:xfrm>
          <a:off x="4662162" y="3528306"/>
          <a:ext cx="6379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</a:tblGrid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10 x 9 = 90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512BEE4-6907-0A8D-53B3-CC03D4E66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030717"/>
              </p:ext>
            </p:extLst>
          </p:nvPr>
        </p:nvGraphicFramePr>
        <p:xfrm>
          <a:off x="1763400" y="3517474"/>
          <a:ext cx="63792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</a:tblGrid>
              <a:tr h="680531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619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11 x 9 = 99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A54B1F5-A1F1-FC24-6A6C-8E19610ED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739753"/>
              </p:ext>
            </p:extLst>
          </p:nvPr>
        </p:nvGraphicFramePr>
        <p:xfrm>
          <a:off x="1444440" y="3514318"/>
          <a:ext cx="70171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</a:tblGrid>
              <a:tr h="680531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212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12 x 9 = 108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891AF9-198B-84E1-4533-90E1705CB4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837127"/>
              </p:ext>
            </p:extLst>
          </p:nvPr>
        </p:nvGraphicFramePr>
        <p:xfrm>
          <a:off x="1119527" y="3528306"/>
          <a:ext cx="76550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447097077"/>
                    </a:ext>
                  </a:extLst>
                </a:gridCol>
              </a:tblGrid>
              <a:tr h="680531">
                <a:tc gridSpan="1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088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B88433A-D493-42ED-5413-423FB8A08311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C565EA-1496-C452-393C-D7585C9025F0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D293CDC-1669-0E97-6ECF-56D8B3ECBC7B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3201A1-794F-D61C-07AE-413DCBB789FF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18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B08F597-51C0-B46B-D18F-A688BA60DD33}"/>
              </a:ext>
            </a:extLst>
          </p:cNvPr>
          <p:cNvGrpSpPr/>
          <p:nvPr/>
        </p:nvGrpSpPr>
        <p:grpSpPr>
          <a:xfrm>
            <a:off x="2558920" y="3046030"/>
            <a:ext cx="268052" cy="1671548"/>
            <a:chOff x="6275660" y="2099406"/>
            <a:chExt cx="311004" cy="1939395"/>
          </a:xfrm>
        </p:grpSpPr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0A888024-813B-7382-23BD-9B4519FFCE27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86233AF6-2DAE-587E-BD77-F5F6E3DA989B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E0D14E4D-A6E6-9CC1-B33D-BE2B855B6348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7B06A93E-4AE9-8DBB-63C7-9F07C9D20333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652A122A-AC6F-8467-37B0-78F2776CCCEA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A1787E91-F1AF-3A81-2C23-89DF7B0A8709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63FCCFDB-36B0-3457-75E9-4D70B0327C04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98068576-6E0C-7A63-B6B6-FFADB76B17E1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3EEF40D-63AF-7D98-DEF3-A74342995238}"/>
              </a:ext>
            </a:extLst>
          </p:cNvPr>
          <p:cNvGrpSpPr/>
          <p:nvPr/>
        </p:nvGrpSpPr>
        <p:grpSpPr>
          <a:xfrm>
            <a:off x="7408482" y="2843273"/>
            <a:ext cx="268052" cy="1873912"/>
            <a:chOff x="6662100" y="1864615"/>
            <a:chExt cx="311004" cy="2174186"/>
          </a:xfrm>
        </p:grpSpPr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4FE7C79B-4D88-405D-9565-6B2984534D24}"/>
                </a:ext>
              </a:extLst>
            </p:cNvPr>
            <p:cNvSpPr/>
            <p:nvPr/>
          </p:nvSpPr>
          <p:spPr>
            <a:xfrm>
              <a:off x="666210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EAACC3B0-5A3F-0FBA-7F43-F3751C6BFBEC}"/>
                </a:ext>
              </a:extLst>
            </p:cNvPr>
            <p:cNvSpPr/>
            <p:nvPr/>
          </p:nvSpPr>
          <p:spPr>
            <a:xfrm>
              <a:off x="666210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DAC88F60-B92E-5E1D-C98C-7590FD0285D0}"/>
                </a:ext>
              </a:extLst>
            </p:cNvPr>
            <p:cNvSpPr/>
            <p:nvPr/>
          </p:nvSpPr>
          <p:spPr>
            <a:xfrm>
              <a:off x="666210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7F88F131-C61D-C8D9-B48F-13CFA1672090}"/>
                </a:ext>
              </a:extLst>
            </p:cNvPr>
            <p:cNvSpPr/>
            <p:nvPr/>
          </p:nvSpPr>
          <p:spPr>
            <a:xfrm>
              <a:off x="666210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17874DCE-5DC1-DF84-EA6A-177AF598A2A2}"/>
                </a:ext>
              </a:extLst>
            </p:cNvPr>
            <p:cNvSpPr/>
            <p:nvPr/>
          </p:nvSpPr>
          <p:spPr>
            <a:xfrm>
              <a:off x="666210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D4A136F1-5FBE-9634-9278-8E755BC7C5F6}"/>
                </a:ext>
              </a:extLst>
            </p:cNvPr>
            <p:cNvSpPr/>
            <p:nvPr/>
          </p:nvSpPr>
          <p:spPr>
            <a:xfrm>
              <a:off x="666210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752EF925-98D5-C08B-509F-76213EBF4094}"/>
                </a:ext>
              </a:extLst>
            </p:cNvPr>
            <p:cNvSpPr/>
            <p:nvPr/>
          </p:nvSpPr>
          <p:spPr>
            <a:xfrm>
              <a:off x="666210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F39EAA0E-FE37-96B5-1977-A643924805C9}"/>
                </a:ext>
              </a:extLst>
            </p:cNvPr>
            <p:cNvSpPr/>
            <p:nvPr/>
          </p:nvSpPr>
          <p:spPr>
            <a:xfrm>
              <a:off x="666210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43B98FA3-BC61-B008-EF16-CC816F116122}"/>
                </a:ext>
              </a:extLst>
            </p:cNvPr>
            <p:cNvSpPr/>
            <p:nvPr/>
          </p:nvSpPr>
          <p:spPr>
            <a:xfrm>
              <a:off x="6662100" y="18646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B0E4946-0E22-995C-F04F-52D55B069FE6}"/>
              </a:ext>
            </a:extLst>
          </p:cNvPr>
          <p:cNvGrpSpPr/>
          <p:nvPr/>
        </p:nvGrpSpPr>
        <p:grpSpPr>
          <a:xfrm>
            <a:off x="7073407" y="2623758"/>
            <a:ext cx="275113" cy="2119674"/>
            <a:chOff x="871018" y="1537848"/>
            <a:chExt cx="736556" cy="5674975"/>
          </a:xfrm>
        </p:grpSpPr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B02C344C-C99A-F7DA-BE5C-078F0635A76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E44F5D6D-5C83-22BC-16E1-73524F6438D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87F15ED5-A497-47BC-4C7B-C226FE73F39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DB89205A-2C9A-6B77-52F3-F9EE6179523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8C8AABB1-2F00-1CEE-E7EC-C5B45631717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868DDB7F-A293-6F67-F22F-F3518CCDB81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180147E6-B87C-792C-DD28-6D02FAA721A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B3880F98-2F91-D4B3-527D-FEA91E8AD6D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0DAF44A9-86DA-A6DE-55E6-20CF3E39D5D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4141E005-8971-3684-416A-AD308922B4A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4313976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B88433A-D493-42ED-5413-423FB8A08311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C565EA-1496-C452-393C-D7585C9025F0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27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D293CDC-1669-0E97-6ECF-56D8B3ECBC7B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3201A1-794F-D61C-07AE-413DCBB789FF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36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81DDE53-93C7-0197-5807-6FF46DD17664}"/>
              </a:ext>
            </a:extLst>
          </p:cNvPr>
          <p:cNvGrpSpPr/>
          <p:nvPr/>
        </p:nvGrpSpPr>
        <p:grpSpPr>
          <a:xfrm>
            <a:off x="7073407" y="2623758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B703379B-142F-5891-0E1F-B59FBE591D7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E7C1B9C7-674A-8376-9A49-9E9BCB502ED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7171DF2C-7F37-97DE-421A-CFD14F6C58B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7C0A8DC6-12AA-F18E-1484-3CAAED02DD3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525238CE-52B9-8317-ACC6-101DF6ED198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74D2B1FB-AA76-BF82-1242-6C6CAA2C12A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4BAA655F-3F8E-2A2D-8E15-263EC046B10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44D5FC90-7B85-CC4A-5044-6BD9209E2A6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20488878-F216-5A0C-8960-C56C3AA4F10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1970E3C9-9645-E6AB-075B-3CBB2713E97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AEFEDB0-33C7-8258-176D-9DD349657789}"/>
              </a:ext>
            </a:extLst>
          </p:cNvPr>
          <p:cNvGrpSpPr/>
          <p:nvPr/>
        </p:nvGrpSpPr>
        <p:grpSpPr>
          <a:xfrm>
            <a:off x="6730739" y="2623758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0CFF57AE-FBBF-77ED-EA21-131F395EA8F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E96BA0EB-7851-7596-6CC9-81145679FDE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6EB3FAAE-E7DD-1A36-4420-06E5E64256B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93072312-F834-E8E9-A060-897C2A51984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79AF634D-AC3A-3E7D-EE22-303FE0375A6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BBAD105F-33E5-315C-34EF-723D5681484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3623ECBD-4982-67D3-C549-C9BEF055AF7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47431781-4827-0C3A-EDCE-A1A46E61DB0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180DBD64-962D-44DE-1BCB-8FF4C3D8873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0B5825C6-B678-A621-0B1F-C17078CAFB1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D926819-AD02-69A9-F947-168044B363D2}"/>
              </a:ext>
            </a:extLst>
          </p:cNvPr>
          <p:cNvGrpSpPr/>
          <p:nvPr/>
        </p:nvGrpSpPr>
        <p:grpSpPr>
          <a:xfrm>
            <a:off x="2598388" y="2570209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3223E010-8092-B8E9-C817-F90C32B5319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AF74499D-4402-2F22-D60F-4C143D03FC9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B19754D2-C7DE-849A-8DFF-F7429BDE771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BFF6A42A-0D28-C653-8D3D-E41833331D1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D73D8E8E-B765-8743-FADD-54F1764302B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AAF8C2D5-358C-F240-6515-4211E77B940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9F465D93-27CA-326E-9838-9B70B3E633B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C6970A75-F3BB-C676-1573-9A3B47A77F2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76CD9A11-A9D2-0504-5AAA-64B2D5BF1EC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C751922A-570F-1F44-8E35-E570E4CC1C9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BA8DDBE-98F0-2464-A7EB-227D4CA9268C}"/>
              </a:ext>
            </a:extLst>
          </p:cNvPr>
          <p:cNvGrpSpPr/>
          <p:nvPr/>
        </p:nvGrpSpPr>
        <p:grpSpPr>
          <a:xfrm>
            <a:off x="2234689" y="2570209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3882D822-F02B-7881-A23B-49137C72E75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3E11212B-36D5-DC9D-37F3-086743FA1FE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87B19E89-B40C-78C5-FB46-73752D97929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B1115C24-1F68-DE76-A22C-8B337199E2A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194AAE13-7B2D-77CE-C468-CFBF43E173A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B9D4C7AA-125F-213B-068D-2C79C7B679A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B4E986F0-B111-8129-9940-287596658AC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B1359E6B-4665-7C53-BC77-C1AB26BA06B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090D5731-42C5-7762-ACCC-D2DE4E0D13C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807BB0B1-C458-6DC1-6376-E42296275FA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5DADC9C-AA58-D528-1153-52E7CD3CE3B1}"/>
              </a:ext>
            </a:extLst>
          </p:cNvPr>
          <p:cNvGrpSpPr/>
          <p:nvPr/>
        </p:nvGrpSpPr>
        <p:grpSpPr>
          <a:xfrm>
            <a:off x="7416074" y="2609642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C721604D-C69D-FE65-ACAC-FC0082F99C5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BF3E432F-0161-8135-3441-A4F6533BD1B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997ECD90-BA85-2F3C-80C3-50BA6E7C7CD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0180D9FA-E9B3-3E63-11EE-7571ACFE41A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5AF14829-8587-D799-9F25-4422766E0A4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3CD007E1-5D14-FFF3-EB0E-D20AE644A99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4F433328-81AF-D750-0461-8351AA33B3C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B6E92F67-83F3-8E99-9542-8B626CBE582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B6C57AE1-F7C1-5137-712E-BF9C61875A9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D967CCFE-6C4A-3131-66A5-9B8767AF346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BCB412C8-3102-A597-C314-E2794CE5E0A1}"/>
              </a:ext>
            </a:extLst>
          </p:cNvPr>
          <p:cNvGrpSpPr/>
          <p:nvPr/>
        </p:nvGrpSpPr>
        <p:grpSpPr>
          <a:xfrm>
            <a:off x="7758741" y="3458699"/>
            <a:ext cx="268052" cy="1273346"/>
            <a:chOff x="5460022" y="2561415"/>
            <a:chExt cx="311004" cy="1477386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E1347DB7-F193-D96A-DEB7-C31FA95793F9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EDBBBF71-4908-1295-5861-7F406419A076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3A969F9A-43C0-18EC-DBA2-23883391640A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169CD81B-538D-38D5-6F8F-C5E416E7DED4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3450DADD-D9F7-5DF0-0B0C-89BBC7806ECE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F6D67806-F581-F552-B80D-A224FD31C350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75B329D-8D28-054F-7435-426EFA6EE6DC}"/>
              </a:ext>
            </a:extLst>
          </p:cNvPr>
          <p:cNvGrpSpPr/>
          <p:nvPr/>
        </p:nvGrpSpPr>
        <p:grpSpPr>
          <a:xfrm>
            <a:off x="2941055" y="3225247"/>
            <a:ext cx="268052" cy="1475710"/>
            <a:chOff x="5867841" y="2326624"/>
            <a:chExt cx="311004" cy="1712177"/>
          </a:xfrm>
        </p:grpSpPr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D23B0F3C-FF34-EACA-5B70-32D958E8581D}"/>
                </a:ext>
              </a:extLst>
            </p:cNvPr>
            <p:cNvSpPr/>
            <p:nvPr/>
          </p:nvSpPr>
          <p:spPr>
            <a:xfrm>
              <a:off x="5867841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13365B8F-637E-FDB4-DD6D-EA91EDCC1C5A}"/>
                </a:ext>
              </a:extLst>
            </p:cNvPr>
            <p:cNvSpPr/>
            <p:nvPr/>
          </p:nvSpPr>
          <p:spPr>
            <a:xfrm>
              <a:off x="5867841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AD9AA8E7-9904-F4FF-BF1E-61C34ED306AE}"/>
                </a:ext>
              </a:extLst>
            </p:cNvPr>
            <p:cNvSpPr/>
            <p:nvPr/>
          </p:nvSpPr>
          <p:spPr>
            <a:xfrm>
              <a:off x="5867841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8" name="Cube 77">
              <a:extLst>
                <a:ext uri="{FF2B5EF4-FFF2-40B4-BE49-F238E27FC236}">
                  <a16:creationId xmlns:a16="http://schemas.microsoft.com/office/drawing/2014/main" id="{C4FC63A7-9343-6166-A047-14D12D08B852}"/>
                </a:ext>
              </a:extLst>
            </p:cNvPr>
            <p:cNvSpPr/>
            <p:nvPr/>
          </p:nvSpPr>
          <p:spPr>
            <a:xfrm>
              <a:off x="5867841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DDF2D3E9-65FD-4EB8-684D-A3079C2D3AA8}"/>
                </a:ext>
              </a:extLst>
            </p:cNvPr>
            <p:cNvSpPr/>
            <p:nvPr/>
          </p:nvSpPr>
          <p:spPr>
            <a:xfrm>
              <a:off x="5867841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3D8176B5-877E-BD56-3F9B-60C0DF3CDEB6}"/>
                </a:ext>
              </a:extLst>
            </p:cNvPr>
            <p:cNvSpPr/>
            <p:nvPr/>
          </p:nvSpPr>
          <p:spPr>
            <a:xfrm>
              <a:off x="5867841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41C0648B-D72F-B581-42EF-C5E2DE555FA3}"/>
                </a:ext>
              </a:extLst>
            </p:cNvPr>
            <p:cNvSpPr/>
            <p:nvPr/>
          </p:nvSpPr>
          <p:spPr>
            <a:xfrm>
              <a:off x="5867841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8803702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B88433A-D493-42ED-5413-423FB8A08311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C565EA-1496-C452-393C-D7585C9025F0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45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D293CDC-1669-0E97-6ECF-56D8B3ECBC7B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3201A1-794F-D61C-07AE-413DCBB789FF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54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B38AA76-CA36-ED11-3C30-907F347B2D6F}"/>
              </a:ext>
            </a:extLst>
          </p:cNvPr>
          <p:cNvGrpSpPr/>
          <p:nvPr/>
        </p:nvGrpSpPr>
        <p:grpSpPr>
          <a:xfrm>
            <a:off x="7348520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7B1BE499-FB96-A2ED-9B5C-95DACC4F913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F8C53D0A-46D9-E5AC-FA59-17115AC59D9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FBEF8DB3-2EA6-D420-88CF-2D0802E9E71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4D4A1BBC-4CC8-5FBA-6ED5-B1CB7291F08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A232D494-24E4-EA87-B153-DA86FC25921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42FE5720-B174-0B5F-8E55-E81DC81E8B8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CB938833-B415-DFDB-B7DD-87E82EA3DCD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0B8D1F8D-24C1-64CE-8687-F736B92D65C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A03D67B4-DE06-4BF6-AED8-1D81B04212A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D81C326D-F56D-2B8D-E7EE-2E348019DB4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A835CE8-6E44-96DE-23A7-B1CCCD07BEA4}"/>
              </a:ext>
            </a:extLst>
          </p:cNvPr>
          <p:cNvGrpSpPr/>
          <p:nvPr/>
        </p:nvGrpSpPr>
        <p:grpSpPr>
          <a:xfrm>
            <a:off x="7005852" y="2609642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C77D2AD3-75A4-AFC3-4C8C-C69552F90D9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55678312-4E1B-C079-F0F0-CD6B37222AD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19B92B85-D4B3-D812-4654-E1A308565AD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B9D058F5-48D8-A530-1EE5-4D4567459F9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811B8E69-018E-8493-5493-C384E18460A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D8C79752-D4EB-42A0-E676-685C9674294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6ED92FF3-500C-6188-BCD3-55383221988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431CF084-0DE5-1BC4-D5E8-0DCB58C5532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43ACF0F6-392E-47EC-47F3-350618A26A6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E31E1043-F5B1-D312-5756-18689B36D19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EA7CF94-433F-4DC2-D763-DFAF87DF9EFF}"/>
              </a:ext>
            </a:extLst>
          </p:cNvPr>
          <p:cNvGrpSpPr/>
          <p:nvPr/>
        </p:nvGrpSpPr>
        <p:grpSpPr>
          <a:xfrm>
            <a:off x="2843694" y="2587132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AA401FB3-DE6A-A89D-B7A8-3A2B27809E6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0BBC231F-8C56-8930-420C-87012A54FF3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A9506348-8C89-04D5-39FA-33BA538ED5E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A740FAA5-FB77-4EF4-9BD1-934BAA3D1D7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9B5DF3FD-0A22-CAF3-E188-56D3BD9B733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DBAEB6AF-B572-EE11-1F72-B3C3898E4B1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86B77381-9FFB-7784-C4E1-6AAB0E4FA68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B1509911-0D25-2D46-D512-04AC2B31F28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49D0A94E-5B29-B400-BC28-5FDF63EF712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709521C6-8367-9EEC-F7C5-FCDF0A3BAA5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CCE6246-F4A5-A4D6-79FD-0F8D35B837FA}"/>
              </a:ext>
            </a:extLst>
          </p:cNvPr>
          <p:cNvGrpSpPr/>
          <p:nvPr/>
        </p:nvGrpSpPr>
        <p:grpSpPr>
          <a:xfrm>
            <a:off x="2479882" y="2595526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2BA3B43A-AEA5-3215-4B55-EEC59C1431E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58961FB1-17CE-18C4-E80C-EA43C07E66F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B8E095DD-BFF9-84FE-3BAF-11EFD6E9A53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38153594-CC97-9745-7EBE-924DE072ADD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422FE17D-BFEA-6A36-5BCC-53573BF25B2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9E0B7AB7-CFCA-A264-7616-47146FDD3C7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ED510A2D-996A-222C-FAD4-BAD4B44BE01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0AEA5C7F-4879-09E9-5A46-3690CA32703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C74F83CB-D0B3-3C15-8029-D560D7EFAEB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31B97279-34B5-D3E9-8450-7889C7C1970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EEDF396-CF0D-D23F-1F5D-446F6C851810}"/>
              </a:ext>
            </a:extLst>
          </p:cNvPr>
          <p:cNvGrpSpPr/>
          <p:nvPr/>
        </p:nvGrpSpPr>
        <p:grpSpPr>
          <a:xfrm>
            <a:off x="7691187" y="2595526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AE3AA72E-853D-343B-8644-8C951B7302D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DA6DF8D9-2E65-924F-2229-8311E42A659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DC05020B-D117-B6A8-112D-A755384437D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432D533A-04A5-3812-F943-8E0045A9F3E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BC63D465-4F91-E73E-29B3-2294CCAB53A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A2D24CFB-16D6-FE9F-F5D0-36101963868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66D6E00A-E76A-9D42-FAFD-6E54163B00F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EBF48287-0AD4-AF8F-6A8A-331040A9EBB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87518C48-8D79-77D4-FC97-0AD5078D057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78B99861-4BCE-B736-A1CE-4E23922C774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C04D006-C52A-73C5-02B0-C2B7BC354605}"/>
              </a:ext>
            </a:extLst>
          </p:cNvPr>
          <p:cNvGrpSpPr/>
          <p:nvPr/>
        </p:nvGrpSpPr>
        <p:grpSpPr>
          <a:xfrm>
            <a:off x="6654940" y="2590328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0F734046-F776-6989-45C0-E8B2991871F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82ABFE68-3182-214C-503B-97797E62979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1DC25B7F-9F70-C809-86FB-6D49DE9E873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3AA6445E-A63F-C1D1-8571-99F5CB42185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2328A0B8-0E41-1454-18F7-01B0C8883E9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5D3BF98E-7F15-19AD-DD15-D436EDE7920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2B266ACC-CD61-CC16-D922-38A99B25716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ECF77A0C-31BE-5B34-BB3D-780CBAB4A46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68B6693F-F108-07FE-2D15-31EC7E2ACE4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40413DB4-B5EB-BFEF-840B-44497FFCA04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8A9DE805-AD6E-FE76-0A88-5782DC39E2EB}"/>
              </a:ext>
            </a:extLst>
          </p:cNvPr>
          <p:cNvGrpSpPr/>
          <p:nvPr/>
        </p:nvGrpSpPr>
        <p:grpSpPr>
          <a:xfrm>
            <a:off x="6312272" y="2590328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D97AC1E4-14DA-8FF3-4474-1BD0182C42A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A226549B-A085-04B9-5E93-289E2DFF7D9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DF542BB5-0A15-9940-A57A-B2D95727896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306B6935-4A4F-C977-0663-F4D18A283D2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F9F64035-010C-9FA6-41DC-36C35296CE9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9E467849-ECD6-8775-B59A-A9402950BE7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2B465B66-98A1-FFBE-A730-A7F2A9E81BB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69A99875-E899-8014-44BB-91EA60BB000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497B11FE-B285-20D9-7303-17F51DD1E57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2D3D5429-7180-63B9-02F1-06F15B2F2A3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B649B562-C537-51A7-8F05-E71C0AAA5CC9}"/>
              </a:ext>
            </a:extLst>
          </p:cNvPr>
          <p:cNvGrpSpPr/>
          <p:nvPr/>
        </p:nvGrpSpPr>
        <p:grpSpPr>
          <a:xfrm>
            <a:off x="2144810" y="2574238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AF23E8AB-CA2A-4A5B-4839-AD8EA692CCA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261A0A7F-E176-A0E9-738D-5AC40750C35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EC249E34-1107-E18A-FE9E-13352D69C5B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7B4AFFC4-7E11-E615-61A7-9AD4E1F7728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CBD2B06A-9E2F-3E5F-0220-76079AB722B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890595C3-EB95-D3CC-1229-9035C94A007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1FA6E1C9-ABD8-9EF4-2E27-B903A9E1E68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CEF5F7E9-291C-66AC-3922-F08C071C903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F7028E1B-6F65-0858-07F9-47E35F9B3AD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E59CE1AB-9C02-8E8E-F000-5054CF35D9D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0265FA7-9586-E3A3-6A77-4D621858D847}"/>
              </a:ext>
            </a:extLst>
          </p:cNvPr>
          <p:cNvGrpSpPr/>
          <p:nvPr/>
        </p:nvGrpSpPr>
        <p:grpSpPr>
          <a:xfrm>
            <a:off x="1785777" y="2591289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5B2134F4-23A9-7701-096D-13AA80B48C9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2443112A-FC5F-3055-7C26-BCDBB9C117C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1692D906-92A4-5B51-F456-CAA3C6C8252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9AA1243B-1064-121F-CAA4-0B6FCADEFEF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58D2071D-63A1-1E8E-7433-8F57863ADBC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34F5BC74-243F-244C-4AAF-0C80FF32257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BD57A93C-64E6-D1F0-D889-E29BA55BCA3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702311E8-A460-FA56-6AAA-AE41CB6556A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1C444ACB-AB32-7682-4187-251DF0469D4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A929F07B-5D04-F5FA-A0A0-E5B6AC57999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36EF880F-B80D-E4CB-3A46-D5D1910DC7BA}"/>
              </a:ext>
            </a:extLst>
          </p:cNvPr>
          <p:cNvGrpSpPr/>
          <p:nvPr/>
        </p:nvGrpSpPr>
        <p:grpSpPr>
          <a:xfrm>
            <a:off x="8035401" y="3836436"/>
            <a:ext cx="268052" cy="868617"/>
            <a:chOff x="4692496" y="3030997"/>
            <a:chExt cx="311004" cy="1007804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D1AC494A-734B-5290-D174-FE822190F6A1}"/>
                </a:ext>
              </a:extLst>
            </p:cNvPr>
            <p:cNvSpPr/>
            <p:nvPr/>
          </p:nvSpPr>
          <p:spPr>
            <a:xfrm>
              <a:off x="469249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2C3742B8-2379-0398-02FC-4C69DF58EA7F}"/>
                </a:ext>
              </a:extLst>
            </p:cNvPr>
            <p:cNvSpPr/>
            <p:nvPr/>
          </p:nvSpPr>
          <p:spPr>
            <a:xfrm>
              <a:off x="469249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753CE125-8C3B-46AF-B4CA-2534A2779B1E}"/>
                </a:ext>
              </a:extLst>
            </p:cNvPr>
            <p:cNvSpPr/>
            <p:nvPr/>
          </p:nvSpPr>
          <p:spPr>
            <a:xfrm>
              <a:off x="469249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71CC7846-F8D3-A60E-1FD2-AF57AE0BECDB}"/>
                </a:ext>
              </a:extLst>
            </p:cNvPr>
            <p:cNvSpPr/>
            <p:nvPr/>
          </p:nvSpPr>
          <p:spPr>
            <a:xfrm>
              <a:off x="469249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CD1120F-F703-849E-9B09-26C4FC43DEBD}"/>
              </a:ext>
            </a:extLst>
          </p:cNvPr>
          <p:cNvGrpSpPr/>
          <p:nvPr/>
        </p:nvGrpSpPr>
        <p:grpSpPr>
          <a:xfrm>
            <a:off x="3228063" y="3635824"/>
            <a:ext cx="268052" cy="1070982"/>
            <a:chOff x="5078936" y="2796206"/>
            <a:chExt cx="311004" cy="1242595"/>
          </a:xfrm>
        </p:grpSpPr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41E66769-08FF-C12C-71D0-6CE0E42D8FAD}"/>
                </a:ext>
              </a:extLst>
            </p:cNvPr>
            <p:cNvSpPr/>
            <p:nvPr/>
          </p:nvSpPr>
          <p:spPr>
            <a:xfrm>
              <a:off x="507893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92BBBEEC-6FDA-01B9-E645-E78E42D4B138}"/>
                </a:ext>
              </a:extLst>
            </p:cNvPr>
            <p:cNvSpPr/>
            <p:nvPr/>
          </p:nvSpPr>
          <p:spPr>
            <a:xfrm>
              <a:off x="507893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C863BB41-C811-8D6D-F442-D69C2348D953}"/>
                </a:ext>
              </a:extLst>
            </p:cNvPr>
            <p:cNvSpPr/>
            <p:nvPr/>
          </p:nvSpPr>
          <p:spPr>
            <a:xfrm>
              <a:off x="507893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7DA5B300-66EA-64D7-AB40-4FA775645FD0}"/>
                </a:ext>
              </a:extLst>
            </p:cNvPr>
            <p:cNvSpPr/>
            <p:nvPr/>
          </p:nvSpPr>
          <p:spPr>
            <a:xfrm>
              <a:off x="507893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01251AA9-6C67-45B1-EE99-226704D82EA3}"/>
                </a:ext>
              </a:extLst>
            </p:cNvPr>
            <p:cNvSpPr/>
            <p:nvPr/>
          </p:nvSpPr>
          <p:spPr>
            <a:xfrm>
              <a:off x="5078936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4271871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B88433A-D493-42ED-5413-423FB8A08311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C565EA-1496-C452-393C-D7585C9025F0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63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D293CDC-1669-0E97-6ECF-56D8B3ECBC7B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3201A1-794F-D61C-07AE-413DCBB789FF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72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9B4C132-5334-23AA-BDE6-58F490A33FDF}"/>
              </a:ext>
            </a:extLst>
          </p:cNvPr>
          <p:cNvGrpSpPr/>
          <p:nvPr/>
        </p:nvGrpSpPr>
        <p:grpSpPr>
          <a:xfrm>
            <a:off x="7073407" y="2637941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A78FB590-7D2A-5CD2-C852-6D707C7DF28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6331CE27-BBBC-4B2E-33F0-A35F0BFBC0F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4F7AD198-AE9C-4C7B-EF4D-584579C2C72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334A0420-88CE-FC19-6D95-31E6DEB49B5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8A5B1732-C43B-97F6-1266-4203CB1EF0A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1D036E69-28E4-AA23-3988-874ED24FE95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AA77CEED-16E8-5C1C-2277-05E9CF26DFA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0D08184D-4802-2213-8AB1-CEFC1A4CB0D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9172E4F1-8507-6B18-51F6-699BC28AB0F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36A53D3C-4679-6E25-C7D0-36DA91DF338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53D678C-0C64-4591-16E7-BB0A3E7EBC56}"/>
              </a:ext>
            </a:extLst>
          </p:cNvPr>
          <p:cNvGrpSpPr/>
          <p:nvPr/>
        </p:nvGrpSpPr>
        <p:grpSpPr>
          <a:xfrm>
            <a:off x="6730739" y="2637941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15369FD8-BDBB-61FA-5E29-38D904E86C3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91129DE6-1794-C610-9136-D85789AB45A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09AE485F-60B8-CD5C-5764-C5EBA28796F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B0E293E5-0A95-6930-F315-3D251973FC7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119FDB19-4CD4-7ADE-F432-FE62041841D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01CD1506-F7C5-83EE-7682-829CF8E326E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9093FB4B-67A2-E9C4-8693-1203E800000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1B45A74A-D047-7238-35CB-D51B22C2C44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3D17B9D6-0221-E4C3-AE3B-615841C25B5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6B3FE88C-050A-341E-085E-1CDC06A18E9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F2EC5C3-21D5-3F32-77E6-AB82E3D7A136}"/>
              </a:ext>
            </a:extLst>
          </p:cNvPr>
          <p:cNvGrpSpPr/>
          <p:nvPr/>
        </p:nvGrpSpPr>
        <p:grpSpPr>
          <a:xfrm>
            <a:off x="2568581" y="2615431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A898511E-06D2-4E70-3DAE-5DFF4FFEBEA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D5BF31D1-77C8-DF73-8989-3C071F3539F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B9F088BD-EE7F-DE10-3B24-02FD346C232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60BF3730-F418-0446-2466-E738E488C92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353D51BE-F025-1424-67EF-ADC1CB70FEC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D1436399-0C28-B397-4655-6DA9602FFB3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0147683C-7A5B-464B-1D22-037FE83B094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4CB5AD60-3ECE-95C4-5FFF-193031F4AA0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4F72247E-B8B9-95EF-E660-56F669E63D6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5D762A83-7469-E891-349A-5EFC2EFCA0D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ED0BED2-6EAD-095A-446F-C39C9C3616E4}"/>
              </a:ext>
            </a:extLst>
          </p:cNvPr>
          <p:cNvGrpSpPr/>
          <p:nvPr/>
        </p:nvGrpSpPr>
        <p:grpSpPr>
          <a:xfrm>
            <a:off x="2204769" y="2623825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F89E2896-51BE-AA98-E511-731E70F7183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EA77F161-3CF5-51AD-B454-2E52AE1EA58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8B70F825-493C-E3A4-B6FC-2EF8439FD99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A88E56FD-FADC-A844-5C9B-04D1F5823B1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122094A0-3D44-2AF8-DB02-74A70ABA964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18CD2E06-38BE-BBAE-F7BC-67A57E32527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4BA307E7-6E82-C81C-EBE2-5D958ACA288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89B1A4A3-582E-EF1A-1BBC-C36FDD2055C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FE568182-6FD2-6C82-B094-A742AD842BA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69296F5A-70EE-D1A4-6CFC-BAF59841675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3F8958B-6C99-E5ED-C50B-A4D76EE9ED76}"/>
              </a:ext>
            </a:extLst>
          </p:cNvPr>
          <p:cNvGrpSpPr/>
          <p:nvPr/>
        </p:nvGrpSpPr>
        <p:grpSpPr>
          <a:xfrm>
            <a:off x="7416074" y="2623825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C52F15F1-4709-AE59-2B45-5E2E5BEFE86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DFAD0F0F-295F-573C-86B8-21532D1ECD3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F4727A15-96DF-19CC-A34D-68C22895561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5E781A96-4DE6-9260-1C6A-9E1DBFB9BD2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7EE44AC7-09CE-0F9C-7953-2B39C323ECE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144FDF64-5E60-34F2-2386-7BCF71EEC05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52321CAC-7A27-7459-FF81-9F3B7ED5D9B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3AD76497-8FB0-49C7-8CE0-3CDE71EEDAC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68E7BB20-C9D2-1EBC-EE2E-7AD2EEAF39C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18EE4711-1E73-ECA4-0FAA-BEFE89B00C7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028FCE6-73F1-FCE4-A58E-706F6A956F94}"/>
              </a:ext>
            </a:extLst>
          </p:cNvPr>
          <p:cNvGrpSpPr/>
          <p:nvPr/>
        </p:nvGrpSpPr>
        <p:grpSpPr>
          <a:xfrm>
            <a:off x="6379827" y="2618627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2944BB3E-39D0-A844-B8F6-25042D7EB74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34B3D6D8-87C0-A538-5C60-38C1F75478E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AE31C164-218F-66BB-1E45-B849F6B8854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02B62CC8-1C12-209F-8E08-504FB9B2974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4F45F1D9-EDB0-AFB3-6F76-1CADA8ACF02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61984125-C490-0EE5-158E-99054614EE9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CA9FE25A-2987-DAB6-4F33-A009748EA6F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1E73E9D3-1BD3-7FF9-AD67-FDA488E561F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7323B323-9A5E-4E30-64EE-E47BAEF9AF8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5E6FDB13-675E-4C10-0375-21A18E0890A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92B3144-617F-9E74-BF04-FF8A372E96D9}"/>
              </a:ext>
            </a:extLst>
          </p:cNvPr>
          <p:cNvGrpSpPr/>
          <p:nvPr/>
        </p:nvGrpSpPr>
        <p:grpSpPr>
          <a:xfrm>
            <a:off x="6037159" y="2618627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4EB5AABE-8ED4-FDDF-AD90-7ABCB4639FF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F8D10F6D-73B0-79C0-B500-885DDD269BE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F9C92379-9A05-50E9-2B30-545BD83E5A4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5D25BE81-97EB-9AE8-880D-938A019C704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C471787C-F5E1-96C7-29D1-EF909328079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9A9FEA88-5DC2-741C-3E37-0CF864F87AC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76ABF25E-A17D-7F5C-AD24-8B5A42066EE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ACBFCFD7-9E61-6B22-22A8-1037F641A67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5ED85F5E-7D36-D0A3-5AA8-8D0B2FCAB70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CDCDEA67-F931-76F9-47B9-8B58B1385F2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6141C09-E35D-982A-02A3-EA868EED7EBA}"/>
              </a:ext>
            </a:extLst>
          </p:cNvPr>
          <p:cNvGrpSpPr/>
          <p:nvPr/>
        </p:nvGrpSpPr>
        <p:grpSpPr>
          <a:xfrm>
            <a:off x="1869697" y="2602537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4A82A016-9F3D-EA69-5F71-43A0FF20937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CEB12989-B53E-422F-8664-5C01C436019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44B75875-9228-B0C6-0D18-8DC3D1B62F1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CE068F8E-4806-CB8A-62D4-1F697F510AB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B96DE333-F614-C6A4-7236-BF15F484040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E1810532-F250-8A54-FD9F-51DEFB91F15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667D1981-B944-1652-789A-ECA1A6575FA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D9745B0B-A922-2F85-1C7F-A9FADC0C7BD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B89D3946-5D77-FC82-B43B-213DFC3D8ED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7978CA35-89D2-3016-BD56-8A2B10B175D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2C416A90-0178-59EE-E667-CB6BF8C047D9}"/>
              </a:ext>
            </a:extLst>
          </p:cNvPr>
          <p:cNvGrpSpPr/>
          <p:nvPr/>
        </p:nvGrpSpPr>
        <p:grpSpPr>
          <a:xfrm>
            <a:off x="1510664" y="2619588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DD2CE13C-2B64-9F44-FF92-4B6BDC9B63A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AA24B2AB-D599-9E0E-71BE-D5057D0B024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989E20E9-9338-B9CA-A813-1975B7D2B91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95603DC8-2EE8-E075-D759-C684733A846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FCB6207C-4DE8-160D-EE0B-74EE3908286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9F96F009-9010-43A1-2B13-96827274A7A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E1C37532-D651-DB58-7931-2EEE5995998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ECAFECE6-D4D2-CD00-FC7B-2C1B3AC83DA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B772A91B-F19B-83CF-A911-A4982263DC1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49010BFF-6E68-5ECC-E8EF-97ACE9D49F3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9C4B4AF-B31A-193C-A949-EB019E73EDAE}"/>
              </a:ext>
            </a:extLst>
          </p:cNvPr>
          <p:cNvGrpSpPr/>
          <p:nvPr/>
        </p:nvGrpSpPr>
        <p:grpSpPr>
          <a:xfrm>
            <a:off x="7787954" y="2596625"/>
            <a:ext cx="275113" cy="2119674"/>
            <a:chOff x="871018" y="1537848"/>
            <a:chExt cx="736556" cy="5674975"/>
          </a:xfrm>
        </p:grpSpPr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48504CAE-4264-0A67-5EFE-B5DC714EF5D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07446EED-659D-BB68-F96E-18A70693B9A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A42774A2-D4ED-0AFA-08AE-8419FE68FF1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8E786306-F9B1-B5FB-851D-C075B6957B4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0257524E-5A6F-EAE6-7EF0-A7298787FF4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7F72D53B-C8F3-3463-A938-2B4D7F4706B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B7F28714-EE28-8357-C823-ACDF89E2466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93294443-6F3B-6636-6C29-ACBE33A4D24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680DD05F-5EA9-4A92-A7E1-82F03EB63D7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A43C6E63-39E3-777C-B569-3A1CC699AC3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64B7128A-1CDD-2BF1-4C61-0C2474383CD9}"/>
              </a:ext>
            </a:extLst>
          </p:cNvPr>
          <p:cNvGrpSpPr/>
          <p:nvPr/>
        </p:nvGrpSpPr>
        <p:grpSpPr>
          <a:xfrm>
            <a:off x="3264458" y="2588068"/>
            <a:ext cx="275113" cy="2119674"/>
            <a:chOff x="871018" y="1537848"/>
            <a:chExt cx="736556" cy="5674975"/>
          </a:xfrm>
        </p:grpSpPr>
        <p:sp>
          <p:nvSpPr>
            <p:cNvPr id="134" name="Cube 133">
              <a:extLst>
                <a:ext uri="{FF2B5EF4-FFF2-40B4-BE49-F238E27FC236}">
                  <a16:creationId xmlns:a16="http://schemas.microsoft.com/office/drawing/2014/main" id="{16FA9B37-03C3-F6A1-054B-56922265753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5" name="Cube 134">
              <a:extLst>
                <a:ext uri="{FF2B5EF4-FFF2-40B4-BE49-F238E27FC236}">
                  <a16:creationId xmlns:a16="http://schemas.microsoft.com/office/drawing/2014/main" id="{F3B61209-7E71-6860-D5B8-99F30D76F91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Cube 135">
              <a:extLst>
                <a:ext uri="{FF2B5EF4-FFF2-40B4-BE49-F238E27FC236}">
                  <a16:creationId xmlns:a16="http://schemas.microsoft.com/office/drawing/2014/main" id="{A2B53C21-E0D8-9F72-124E-AD6A8938DD0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7" name="Cube 136">
              <a:extLst>
                <a:ext uri="{FF2B5EF4-FFF2-40B4-BE49-F238E27FC236}">
                  <a16:creationId xmlns:a16="http://schemas.microsoft.com/office/drawing/2014/main" id="{86C99B72-FE98-8F46-ADAB-180C26D25E2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Cube 137">
              <a:extLst>
                <a:ext uri="{FF2B5EF4-FFF2-40B4-BE49-F238E27FC236}">
                  <a16:creationId xmlns:a16="http://schemas.microsoft.com/office/drawing/2014/main" id="{9B461889-13C4-D991-A9CA-339C75796D2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9" name="Cube 138">
              <a:extLst>
                <a:ext uri="{FF2B5EF4-FFF2-40B4-BE49-F238E27FC236}">
                  <a16:creationId xmlns:a16="http://schemas.microsoft.com/office/drawing/2014/main" id="{ED45AD0D-F6BF-0865-2C3C-CDD53FCAC81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0" name="Cube 139">
              <a:extLst>
                <a:ext uri="{FF2B5EF4-FFF2-40B4-BE49-F238E27FC236}">
                  <a16:creationId xmlns:a16="http://schemas.microsoft.com/office/drawing/2014/main" id="{EC2DC5CD-A01A-1A2C-1D6B-3D251DBF392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1" name="Cube 140">
              <a:extLst>
                <a:ext uri="{FF2B5EF4-FFF2-40B4-BE49-F238E27FC236}">
                  <a16:creationId xmlns:a16="http://schemas.microsoft.com/office/drawing/2014/main" id="{2EA0C5F2-8ED9-ED7D-FAFF-BE49F729BD2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Cube 141">
              <a:extLst>
                <a:ext uri="{FF2B5EF4-FFF2-40B4-BE49-F238E27FC236}">
                  <a16:creationId xmlns:a16="http://schemas.microsoft.com/office/drawing/2014/main" id="{F31508B7-718F-D927-642B-1A01B20880D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Cube 142">
              <a:extLst>
                <a:ext uri="{FF2B5EF4-FFF2-40B4-BE49-F238E27FC236}">
                  <a16:creationId xmlns:a16="http://schemas.microsoft.com/office/drawing/2014/main" id="{5058D56D-E85E-31C3-467A-ECEC16C596E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7767BBF0-CCB2-FCCC-A41A-7C4C11891828}"/>
              </a:ext>
            </a:extLst>
          </p:cNvPr>
          <p:cNvGrpSpPr/>
          <p:nvPr/>
        </p:nvGrpSpPr>
        <p:grpSpPr>
          <a:xfrm>
            <a:off x="2929386" y="2596625"/>
            <a:ext cx="275113" cy="2119674"/>
            <a:chOff x="871018" y="1537848"/>
            <a:chExt cx="736556" cy="5674975"/>
          </a:xfrm>
        </p:grpSpPr>
        <p:sp>
          <p:nvSpPr>
            <p:cNvPr id="145" name="Cube 144">
              <a:extLst>
                <a:ext uri="{FF2B5EF4-FFF2-40B4-BE49-F238E27FC236}">
                  <a16:creationId xmlns:a16="http://schemas.microsoft.com/office/drawing/2014/main" id="{EE659A79-D281-4406-708D-99925F737E6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6" name="Cube 145">
              <a:extLst>
                <a:ext uri="{FF2B5EF4-FFF2-40B4-BE49-F238E27FC236}">
                  <a16:creationId xmlns:a16="http://schemas.microsoft.com/office/drawing/2014/main" id="{C3D7EF77-8C68-5F7D-593C-A54FED04F8C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7" name="Cube 146">
              <a:extLst>
                <a:ext uri="{FF2B5EF4-FFF2-40B4-BE49-F238E27FC236}">
                  <a16:creationId xmlns:a16="http://schemas.microsoft.com/office/drawing/2014/main" id="{9FD7A194-0444-EB77-C17F-5D4BEFF9278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8" name="Cube 147">
              <a:extLst>
                <a:ext uri="{FF2B5EF4-FFF2-40B4-BE49-F238E27FC236}">
                  <a16:creationId xmlns:a16="http://schemas.microsoft.com/office/drawing/2014/main" id="{E2B93DF4-A782-22C8-0A2D-52EE78D9E22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" name="Cube 148">
              <a:extLst>
                <a:ext uri="{FF2B5EF4-FFF2-40B4-BE49-F238E27FC236}">
                  <a16:creationId xmlns:a16="http://schemas.microsoft.com/office/drawing/2014/main" id="{CF0EFC7F-414F-B8B0-B1DE-4D4ED0DF81A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0" name="Cube 149">
              <a:extLst>
                <a:ext uri="{FF2B5EF4-FFF2-40B4-BE49-F238E27FC236}">
                  <a16:creationId xmlns:a16="http://schemas.microsoft.com/office/drawing/2014/main" id="{C8E59D4A-2C64-1611-9B77-31E09C569DD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1" name="Cube 150">
              <a:extLst>
                <a:ext uri="{FF2B5EF4-FFF2-40B4-BE49-F238E27FC236}">
                  <a16:creationId xmlns:a16="http://schemas.microsoft.com/office/drawing/2014/main" id="{E3A73899-4953-4875-8B6E-9849F77664D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2" name="Cube 151">
              <a:extLst>
                <a:ext uri="{FF2B5EF4-FFF2-40B4-BE49-F238E27FC236}">
                  <a16:creationId xmlns:a16="http://schemas.microsoft.com/office/drawing/2014/main" id="{F0F831AF-0D7D-AE54-982D-0A4BB287FE4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3" name="Cube 152">
              <a:extLst>
                <a:ext uri="{FF2B5EF4-FFF2-40B4-BE49-F238E27FC236}">
                  <a16:creationId xmlns:a16="http://schemas.microsoft.com/office/drawing/2014/main" id="{3BAD109A-4C54-D2C2-7BC8-E7E0025CB99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4" name="Cube 153">
              <a:extLst>
                <a:ext uri="{FF2B5EF4-FFF2-40B4-BE49-F238E27FC236}">
                  <a16:creationId xmlns:a16="http://schemas.microsoft.com/office/drawing/2014/main" id="{6CBFF703-70D8-2D56-EBF3-FCFF3678D94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BF2C41BF-AB84-1336-B13C-2E139D76CCF7}"/>
              </a:ext>
            </a:extLst>
          </p:cNvPr>
          <p:cNvGrpSpPr/>
          <p:nvPr/>
        </p:nvGrpSpPr>
        <p:grpSpPr>
          <a:xfrm>
            <a:off x="8152030" y="2609642"/>
            <a:ext cx="275113" cy="2119674"/>
            <a:chOff x="871018" y="1537848"/>
            <a:chExt cx="736556" cy="5674975"/>
          </a:xfrm>
        </p:grpSpPr>
        <p:sp>
          <p:nvSpPr>
            <p:cNvPr id="156" name="Cube 155">
              <a:extLst>
                <a:ext uri="{FF2B5EF4-FFF2-40B4-BE49-F238E27FC236}">
                  <a16:creationId xmlns:a16="http://schemas.microsoft.com/office/drawing/2014/main" id="{A31CCC09-FED0-74B6-04E5-71E9F4E4036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7" name="Cube 156">
              <a:extLst>
                <a:ext uri="{FF2B5EF4-FFF2-40B4-BE49-F238E27FC236}">
                  <a16:creationId xmlns:a16="http://schemas.microsoft.com/office/drawing/2014/main" id="{C07F497E-6918-8AC4-D61B-C55350741CE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8" name="Cube 157">
              <a:extLst>
                <a:ext uri="{FF2B5EF4-FFF2-40B4-BE49-F238E27FC236}">
                  <a16:creationId xmlns:a16="http://schemas.microsoft.com/office/drawing/2014/main" id="{69145D53-B6C3-C32A-2920-0BBA5273947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9" name="Cube 158">
              <a:extLst>
                <a:ext uri="{FF2B5EF4-FFF2-40B4-BE49-F238E27FC236}">
                  <a16:creationId xmlns:a16="http://schemas.microsoft.com/office/drawing/2014/main" id="{8102DC17-D01A-19B5-5FD4-9F922FCACBE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0" name="Cube 159">
              <a:extLst>
                <a:ext uri="{FF2B5EF4-FFF2-40B4-BE49-F238E27FC236}">
                  <a16:creationId xmlns:a16="http://schemas.microsoft.com/office/drawing/2014/main" id="{C7C716F9-A800-6847-9D0B-811729C22D1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1" name="Cube 160">
              <a:extLst>
                <a:ext uri="{FF2B5EF4-FFF2-40B4-BE49-F238E27FC236}">
                  <a16:creationId xmlns:a16="http://schemas.microsoft.com/office/drawing/2014/main" id="{2F14A88F-D203-563D-ECFF-78ACC0EA728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2" name="Cube 161">
              <a:extLst>
                <a:ext uri="{FF2B5EF4-FFF2-40B4-BE49-F238E27FC236}">
                  <a16:creationId xmlns:a16="http://schemas.microsoft.com/office/drawing/2014/main" id="{6E113C51-CBFD-D62A-CF57-38B9ED82832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3" name="Cube 162">
              <a:extLst>
                <a:ext uri="{FF2B5EF4-FFF2-40B4-BE49-F238E27FC236}">
                  <a16:creationId xmlns:a16="http://schemas.microsoft.com/office/drawing/2014/main" id="{18D6D14D-81D4-FECB-0BFE-F5409E78424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4" name="Cube 163">
              <a:extLst>
                <a:ext uri="{FF2B5EF4-FFF2-40B4-BE49-F238E27FC236}">
                  <a16:creationId xmlns:a16="http://schemas.microsoft.com/office/drawing/2014/main" id="{1FD80074-8B95-D9E2-CFC5-FC2003DAC02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5" name="Cube 164">
              <a:extLst>
                <a:ext uri="{FF2B5EF4-FFF2-40B4-BE49-F238E27FC236}">
                  <a16:creationId xmlns:a16="http://schemas.microsoft.com/office/drawing/2014/main" id="{E8BF63AA-6C1C-9921-89AA-D6F4CF36A39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22A877C3-DADF-E82E-9D9E-29C069B99FB2}"/>
              </a:ext>
            </a:extLst>
          </p:cNvPr>
          <p:cNvGrpSpPr/>
          <p:nvPr/>
        </p:nvGrpSpPr>
        <p:grpSpPr>
          <a:xfrm>
            <a:off x="8523910" y="4261151"/>
            <a:ext cx="268052" cy="470416"/>
            <a:chOff x="3876858" y="3478174"/>
            <a:chExt cx="311004" cy="545795"/>
          </a:xfrm>
        </p:grpSpPr>
        <p:sp>
          <p:nvSpPr>
            <p:cNvPr id="167" name="Cube 166">
              <a:extLst>
                <a:ext uri="{FF2B5EF4-FFF2-40B4-BE49-F238E27FC236}">
                  <a16:creationId xmlns:a16="http://schemas.microsoft.com/office/drawing/2014/main" id="{89EB44A1-0250-7DE9-A38C-471CE5B7E027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8" name="Cube 167">
              <a:extLst>
                <a:ext uri="{FF2B5EF4-FFF2-40B4-BE49-F238E27FC236}">
                  <a16:creationId xmlns:a16="http://schemas.microsoft.com/office/drawing/2014/main" id="{9A64E727-13DC-A44A-015C-E6C10026E34B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AFBF6DDA-3ED6-2AD9-8360-9094223BB75F}"/>
              </a:ext>
            </a:extLst>
          </p:cNvPr>
          <p:cNvGrpSpPr/>
          <p:nvPr/>
        </p:nvGrpSpPr>
        <p:grpSpPr>
          <a:xfrm>
            <a:off x="3593051" y="4070719"/>
            <a:ext cx="268052" cy="672780"/>
            <a:chOff x="4284677" y="3256617"/>
            <a:chExt cx="311004" cy="780586"/>
          </a:xfrm>
        </p:grpSpPr>
        <p:sp>
          <p:nvSpPr>
            <p:cNvPr id="170" name="Cube 169">
              <a:extLst>
                <a:ext uri="{FF2B5EF4-FFF2-40B4-BE49-F238E27FC236}">
                  <a16:creationId xmlns:a16="http://schemas.microsoft.com/office/drawing/2014/main" id="{C340621B-B3D7-3461-E8B6-4694F29B9B5F}"/>
                </a:ext>
              </a:extLst>
            </p:cNvPr>
            <p:cNvSpPr/>
            <p:nvPr/>
          </p:nvSpPr>
          <p:spPr>
            <a:xfrm>
              <a:off x="4284677" y="3726199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1" name="Cube 170">
              <a:extLst>
                <a:ext uri="{FF2B5EF4-FFF2-40B4-BE49-F238E27FC236}">
                  <a16:creationId xmlns:a16="http://schemas.microsoft.com/office/drawing/2014/main" id="{9D3E6DF6-F9BB-CCC1-9637-B105FC3AC50D}"/>
                </a:ext>
              </a:extLst>
            </p:cNvPr>
            <p:cNvSpPr/>
            <p:nvPr/>
          </p:nvSpPr>
          <p:spPr>
            <a:xfrm>
              <a:off x="4284677" y="3491408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2" name="Cube 171">
              <a:extLst>
                <a:ext uri="{FF2B5EF4-FFF2-40B4-BE49-F238E27FC236}">
                  <a16:creationId xmlns:a16="http://schemas.microsoft.com/office/drawing/2014/main" id="{D2D798DE-0F10-DAFA-61F3-DE14A4CB32D3}"/>
                </a:ext>
              </a:extLst>
            </p:cNvPr>
            <p:cNvSpPr/>
            <p:nvPr/>
          </p:nvSpPr>
          <p:spPr>
            <a:xfrm>
              <a:off x="4284677" y="325661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422658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B88433A-D493-42ED-5413-423FB8A08311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C565EA-1496-C452-393C-D7585C9025F0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81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D293CDC-1669-0E97-6ECF-56D8B3ECBC7B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3201A1-794F-D61C-07AE-413DCBB789FF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90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1286054-3F85-C0AD-B712-5F4291CEF4E5}"/>
              </a:ext>
            </a:extLst>
          </p:cNvPr>
          <p:cNvGrpSpPr/>
          <p:nvPr/>
        </p:nvGrpSpPr>
        <p:grpSpPr>
          <a:xfrm>
            <a:off x="6935850" y="2637941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CBA040DC-8F1A-2106-20C1-3C5CBD53E9E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4814F360-2546-1B60-FF67-A9C34389FDA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E8FD9847-A06E-ECBC-AC54-B63C6962920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E5D9C16D-EAB2-FC13-46B2-A0730BAA854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6E36B0DA-63E6-9CB4-7134-3409F08E543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6290E6E2-5974-DA70-1DD2-8AFAA0CC398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2B1DA489-230F-2841-E4EB-E91E22905A5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151D0C5B-43F0-8312-B4A3-B2292242643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DAAE02EA-2CE6-853A-F439-2EA673D3863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3F63AEFA-4CD0-B4A5-B46C-A4AB778A0A7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7028D1C-3BC1-2597-3969-D097C2ED37D7}"/>
              </a:ext>
            </a:extLst>
          </p:cNvPr>
          <p:cNvGrpSpPr/>
          <p:nvPr/>
        </p:nvGrpSpPr>
        <p:grpSpPr>
          <a:xfrm>
            <a:off x="6593182" y="2637941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4189FA81-42F8-4567-BD45-D48DCBD60CB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ACE55A5E-3A8B-21B0-35CF-CB4CAC7E82F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63F107B7-A2E7-3F40-76DE-C1D09158CFB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1BFFB96A-8DEA-DCD4-3CBC-18C968F0C95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96280256-C789-96C3-0F8E-12F6AF37EFA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06FAC952-390F-B0E0-1C88-7507F3D5B2E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47847220-E9AA-6B58-CA48-9B89744CD5D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B3472C32-F78E-EDEE-F858-E6562D7C403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16993085-57BE-FEE6-6B80-BE47129F847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08B75FCE-0D3D-4242-22F1-E66733B88BA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8095AD6-2197-1130-574B-366C6F23926D}"/>
              </a:ext>
            </a:extLst>
          </p:cNvPr>
          <p:cNvGrpSpPr/>
          <p:nvPr/>
        </p:nvGrpSpPr>
        <p:grpSpPr>
          <a:xfrm>
            <a:off x="2431024" y="2615431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41E279EB-B5BB-96EF-8C79-D534D0ECC4F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04255E1D-53D8-9279-E6AE-8DB0138C556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3A39C708-C025-4369-397B-F76F39DE39C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1E7C1E8C-E49B-6EE1-578B-D01F9E40B27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9407EE2A-256B-02F6-D6C5-C13A07DF545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21F71374-DA9A-85F1-3701-8CFD5A420F8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8D3B416D-0FDE-BC3F-6620-0DFE488476D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598E34ED-F8A2-C25B-0770-B137A1C495F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1CC2C88A-8571-06D6-E168-89738BFD9EB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B09AA276-9CCA-8041-A84B-E3551773B0A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086F399-56B8-6C7F-D10A-DF3230569B4C}"/>
              </a:ext>
            </a:extLst>
          </p:cNvPr>
          <p:cNvGrpSpPr/>
          <p:nvPr/>
        </p:nvGrpSpPr>
        <p:grpSpPr>
          <a:xfrm>
            <a:off x="2067212" y="2623825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4F761CBC-CFEB-6100-03B5-38A74DC9DF6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1C5B7DD3-B5F6-CFD1-B21D-40F226A4089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ED6EAFAE-EBF6-4606-2BCB-4FB422DBAF7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653F0ABE-8E2C-3D08-5952-F45DC736409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B5C070C5-B5C9-5708-4C0E-8CF3B0B4371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A47D3CF6-C952-E39D-0620-1C6E1AFCD14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3A3ADF98-5B7C-403B-33DF-EC12A6204E7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04F53713-BBB0-F907-BB84-53447940E8C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9CA7FDE3-AA1C-4BE1-969B-3359C771451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A75F23A8-4629-7EDA-7605-1F4647DAA8A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AD2CAD6-64AF-F088-4619-0F75538FB7C0}"/>
              </a:ext>
            </a:extLst>
          </p:cNvPr>
          <p:cNvGrpSpPr/>
          <p:nvPr/>
        </p:nvGrpSpPr>
        <p:grpSpPr>
          <a:xfrm>
            <a:off x="7278517" y="2623825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473A4B93-A705-0CE5-8BAC-6DD2E92ACCB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0D1EE1C4-9313-F0E3-4CB3-8D9A74DC9A7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2D93623A-067D-7BBB-596F-B8A38B0AE8F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E15916C7-9FA3-433A-B109-AC80D096324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ED9A8BBA-930A-C175-7D5E-B4142F46343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D022F774-3491-7724-CDF3-0910EA8D5B9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89BAC5F0-F4EF-FBF8-0D09-00516B9E9FA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2EC6A2B8-78FC-441D-4EE5-701498DA29C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C6C0DA21-0476-2C65-8A1E-2758B51B4B7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8A37071B-A7B0-7D09-A719-560C7F1286E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05B3C457-5EF5-5046-D967-13B44BCEB4EF}"/>
              </a:ext>
            </a:extLst>
          </p:cNvPr>
          <p:cNvGrpSpPr/>
          <p:nvPr/>
        </p:nvGrpSpPr>
        <p:grpSpPr>
          <a:xfrm>
            <a:off x="6242270" y="2618627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58108C39-3033-FC42-C641-C3F55436F2F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909EDB3D-3FC7-C823-EB09-7ECC10644D8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6DCD7389-BDEE-1336-309B-7E650E86C51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FD7C3E9C-393B-0130-06F5-7FBEE6A2D8F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53254CA1-1CBF-D367-2C01-CC976D98D92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2D89C998-A745-7BF9-4D8D-2570DCBE239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26526F9D-9DEB-CA54-94B0-B1B4EE0988A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49CB8309-4A2F-923D-9E91-F7049DE9F09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2631FB6F-DDD3-14CB-AB2B-FF3611511DE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F0DBF184-13E1-B8F7-4DF6-F392410C74F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1A06EA0-276B-95FE-3B63-6044FECBFA7A}"/>
              </a:ext>
            </a:extLst>
          </p:cNvPr>
          <p:cNvGrpSpPr/>
          <p:nvPr/>
        </p:nvGrpSpPr>
        <p:grpSpPr>
          <a:xfrm>
            <a:off x="5899602" y="2618627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B4674360-25B3-AF0D-4487-536E63D571D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5ADA06E2-FE4B-E044-D3C3-11F35F93585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95EF389C-AB86-4407-3971-29FF41C4C4D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6C2C771A-4BAE-2646-7731-96DAAFBD7DA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A24817BA-87DA-E0D4-8C7B-E383D13EE20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0639B521-DBDB-03D6-EADD-F05BC342164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2BFDD92E-2903-743B-1B89-F69F8438B8D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2D66867C-43A2-999A-082C-8EEFF96AE6F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8CDD9D68-C8FE-69DC-DE5B-A3A6447E2CB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FAAD0FB7-1026-8448-E684-ED7789EFC5A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82D878D-0185-E0ED-C259-19D4D5CA363A}"/>
              </a:ext>
            </a:extLst>
          </p:cNvPr>
          <p:cNvGrpSpPr/>
          <p:nvPr/>
        </p:nvGrpSpPr>
        <p:grpSpPr>
          <a:xfrm>
            <a:off x="1732140" y="2602537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F481CBE2-7AEE-D518-93F3-0C46C52244B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91FBA0BD-9968-6101-8633-AF709E64E7F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BF67A32F-9FED-97AC-BBB2-A17901CF66B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48ABE5B9-BC8E-E49D-7617-C0A51142885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53048A58-E06E-8567-9904-014FF138941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9413702C-127E-81CE-ACAE-19273C2A140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578EDBD5-5709-FCE0-CA2A-18CD487F415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24EBAAB1-2CFF-1016-59DF-A4399E50B8B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0CBCB736-0505-15DF-B4C1-47C2A743417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8FA6A416-BF9C-77A3-AFC3-4CADE4D949C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4DAE5CE8-9D96-0FF2-AEE0-2C983D0CCBEE}"/>
              </a:ext>
            </a:extLst>
          </p:cNvPr>
          <p:cNvGrpSpPr/>
          <p:nvPr/>
        </p:nvGrpSpPr>
        <p:grpSpPr>
          <a:xfrm>
            <a:off x="1373107" y="2619588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D1CC9AF7-E890-EED2-E1C7-F129F2AA325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C98EE15B-2013-075A-C13B-598AB110D82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59233EF1-62C2-72F1-CFF9-E1DAD5F504E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00D5EE4E-9E10-DA70-22DF-F97FB52A8AE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7C1BEE10-B895-5E72-0D41-AEB95BD48D1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156FB8EA-F3D7-AAC9-44A8-E88296A169C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1D9EF108-CD79-2016-492C-E452822360A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5710F72A-DBAE-21D9-7436-A769EF5034A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24F17C3E-035C-6093-7F63-EE2F6411BFD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B9E4D3E6-D675-AB84-4779-C2959F408D2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740EC448-A8DE-95DC-C609-ACA914AE9EAD}"/>
              </a:ext>
            </a:extLst>
          </p:cNvPr>
          <p:cNvGrpSpPr/>
          <p:nvPr/>
        </p:nvGrpSpPr>
        <p:grpSpPr>
          <a:xfrm>
            <a:off x="7650397" y="2596625"/>
            <a:ext cx="275113" cy="2119674"/>
            <a:chOff x="871018" y="1537848"/>
            <a:chExt cx="736556" cy="5674975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FABB7A07-4EBB-80C7-2A64-7E37A0074FB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8C3D96C6-6CE2-B9A6-2A8E-F629B205E88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09AFE05B-B441-849B-9DEE-62B445C1CDA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B808A6CB-9434-DE48-7243-CD604A855FF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49EA8198-E416-D309-CCE5-B7EA84CB56D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3E8F353B-5A43-1F0C-F48A-DF4C6D87AC3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E6025334-F26F-3FC0-EA3F-451B785CA85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CF99CC06-1A0D-B4FD-5701-E6E53F2E58C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4D1EA16F-5722-B733-99E4-E7CA69FDE75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109DDD1D-FC89-8DB1-D4A3-F392264A529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15A23385-9D64-8657-18E4-6A78C1A7514F}"/>
              </a:ext>
            </a:extLst>
          </p:cNvPr>
          <p:cNvGrpSpPr/>
          <p:nvPr/>
        </p:nvGrpSpPr>
        <p:grpSpPr>
          <a:xfrm>
            <a:off x="3126901" y="2588068"/>
            <a:ext cx="275113" cy="2119674"/>
            <a:chOff x="871018" y="1537848"/>
            <a:chExt cx="736556" cy="5674975"/>
          </a:xfrm>
        </p:grpSpPr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86ABACB5-22A1-69A3-DAC1-00A60D90F9C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177BDFD2-BC56-23AA-17CB-F50D5A61A36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D9F2FAF4-D3D4-8C0C-FBE7-937011208E2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D9C9625F-2633-C227-9678-3F73E86558A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6B825DCA-F9FB-692D-FE35-B86ECD3D6C7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599406FA-4060-50FA-E31B-3202A4349F2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DECBAA20-FB42-E179-D4E8-E4D37B83E45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E4031B63-FBBD-F6E6-782C-B8D04697C6F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519D5E06-7C58-9355-E654-703829770CF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FB062DB2-0A94-E2CC-4A46-D7C4DB14DC2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ADD10320-21E3-0654-BE17-7410D3EB07B3}"/>
              </a:ext>
            </a:extLst>
          </p:cNvPr>
          <p:cNvGrpSpPr/>
          <p:nvPr/>
        </p:nvGrpSpPr>
        <p:grpSpPr>
          <a:xfrm>
            <a:off x="2791829" y="2596625"/>
            <a:ext cx="275113" cy="2119674"/>
            <a:chOff x="871018" y="1537848"/>
            <a:chExt cx="736556" cy="5674975"/>
          </a:xfrm>
        </p:grpSpPr>
        <p:sp>
          <p:nvSpPr>
            <p:cNvPr id="134" name="Cube 133">
              <a:extLst>
                <a:ext uri="{FF2B5EF4-FFF2-40B4-BE49-F238E27FC236}">
                  <a16:creationId xmlns:a16="http://schemas.microsoft.com/office/drawing/2014/main" id="{ED380A1B-CB01-526C-4D80-FD6E28B7E6D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5" name="Cube 134">
              <a:extLst>
                <a:ext uri="{FF2B5EF4-FFF2-40B4-BE49-F238E27FC236}">
                  <a16:creationId xmlns:a16="http://schemas.microsoft.com/office/drawing/2014/main" id="{210E8C18-402D-7B2A-6F79-CD72AA39F68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Cube 135">
              <a:extLst>
                <a:ext uri="{FF2B5EF4-FFF2-40B4-BE49-F238E27FC236}">
                  <a16:creationId xmlns:a16="http://schemas.microsoft.com/office/drawing/2014/main" id="{37F5140E-FFBF-8FC7-3E71-E6C75F703E8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7" name="Cube 136">
              <a:extLst>
                <a:ext uri="{FF2B5EF4-FFF2-40B4-BE49-F238E27FC236}">
                  <a16:creationId xmlns:a16="http://schemas.microsoft.com/office/drawing/2014/main" id="{C7A7F8E7-2EF1-2FB8-1C98-E83FDCFAF26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Cube 137">
              <a:extLst>
                <a:ext uri="{FF2B5EF4-FFF2-40B4-BE49-F238E27FC236}">
                  <a16:creationId xmlns:a16="http://schemas.microsoft.com/office/drawing/2014/main" id="{CF046479-C1BB-459B-F6BD-64A63AF52E3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9" name="Cube 138">
              <a:extLst>
                <a:ext uri="{FF2B5EF4-FFF2-40B4-BE49-F238E27FC236}">
                  <a16:creationId xmlns:a16="http://schemas.microsoft.com/office/drawing/2014/main" id="{84C60F67-B4DD-3246-ECD8-2EBA42404BF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0" name="Cube 139">
              <a:extLst>
                <a:ext uri="{FF2B5EF4-FFF2-40B4-BE49-F238E27FC236}">
                  <a16:creationId xmlns:a16="http://schemas.microsoft.com/office/drawing/2014/main" id="{AF5414FF-4B1D-B086-7691-5106D52316C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1" name="Cube 140">
              <a:extLst>
                <a:ext uri="{FF2B5EF4-FFF2-40B4-BE49-F238E27FC236}">
                  <a16:creationId xmlns:a16="http://schemas.microsoft.com/office/drawing/2014/main" id="{22479CF4-8D98-15A0-017A-690BA95CF1A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Cube 141">
              <a:extLst>
                <a:ext uri="{FF2B5EF4-FFF2-40B4-BE49-F238E27FC236}">
                  <a16:creationId xmlns:a16="http://schemas.microsoft.com/office/drawing/2014/main" id="{3601DBE1-D4A7-3788-AF0F-D755D2C14FA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Cube 142">
              <a:extLst>
                <a:ext uri="{FF2B5EF4-FFF2-40B4-BE49-F238E27FC236}">
                  <a16:creationId xmlns:a16="http://schemas.microsoft.com/office/drawing/2014/main" id="{6CF5D607-DCA6-11AE-7E26-9FC56042CF6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60033954-D3C9-72A4-003F-4DAF34A72DEB}"/>
              </a:ext>
            </a:extLst>
          </p:cNvPr>
          <p:cNvGrpSpPr/>
          <p:nvPr/>
        </p:nvGrpSpPr>
        <p:grpSpPr>
          <a:xfrm>
            <a:off x="8014473" y="2609642"/>
            <a:ext cx="275113" cy="2119674"/>
            <a:chOff x="871018" y="1537848"/>
            <a:chExt cx="736556" cy="5674975"/>
          </a:xfrm>
        </p:grpSpPr>
        <p:sp>
          <p:nvSpPr>
            <p:cNvPr id="145" name="Cube 144">
              <a:extLst>
                <a:ext uri="{FF2B5EF4-FFF2-40B4-BE49-F238E27FC236}">
                  <a16:creationId xmlns:a16="http://schemas.microsoft.com/office/drawing/2014/main" id="{A37C3A32-79A6-115F-5D83-26439311DB7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6" name="Cube 145">
              <a:extLst>
                <a:ext uri="{FF2B5EF4-FFF2-40B4-BE49-F238E27FC236}">
                  <a16:creationId xmlns:a16="http://schemas.microsoft.com/office/drawing/2014/main" id="{7D80A59A-F1A8-D795-AA99-7531572CD43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7" name="Cube 146">
              <a:extLst>
                <a:ext uri="{FF2B5EF4-FFF2-40B4-BE49-F238E27FC236}">
                  <a16:creationId xmlns:a16="http://schemas.microsoft.com/office/drawing/2014/main" id="{C5F767A1-60A7-EC4C-CDF6-40BEE583183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8" name="Cube 147">
              <a:extLst>
                <a:ext uri="{FF2B5EF4-FFF2-40B4-BE49-F238E27FC236}">
                  <a16:creationId xmlns:a16="http://schemas.microsoft.com/office/drawing/2014/main" id="{B57EE744-68BD-15A3-24FA-7AAFFF30543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" name="Cube 148">
              <a:extLst>
                <a:ext uri="{FF2B5EF4-FFF2-40B4-BE49-F238E27FC236}">
                  <a16:creationId xmlns:a16="http://schemas.microsoft.com/office/drawing/2014/main" id="{9E153B3A-76E0-F8DB-1C92-1DD5964A9BC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0" name="Cube 149">
              <a:extLst>
                <a:ext uri="{FF2B5EF4-FFF2-40B4-BE49-F238E27FC236}">
                  <a16:creationId xmlns:a16="http://schemas.microsoft.com/office/drawing/2014/main" id="{0DFEC455-EBB6-23DD-3BB5-350073B61C3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1" name="Cube 150">
              <a:extLst>
                <a:ext uri="{FF2B5EF4-FFF2-40B4-BE49-F238E27FC236}">
                  <a16:creationId xmlns:a16="http://schemas.microsoft.com/office/drawing/2014/main" id="{A52657C6-F14D-CD69-2AD3-ED8B3C19FBF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2" name="Cube 151">
              <a:extLst>
                <a:ext uri="{FF2B5EF4-FFF2-40B4-BE49-F238E27FC236}">
                  <a16:creationId xmlns:a16="http://schemas.microsoft.com/office/drawing/2014/main" id="{DF2CFF49-3DD0-8F33-EC4E-E1D6DC60543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3" name="Cube 152">
              <a:extLst>
                <a:ext uri="{FF2B5EF4-FFF2-40B4-BE49-F238E27FC236}">
                  <a16:creationId xmlns:a16="http://schemas.microsoft.com/office/drawing/2014/main" id="{FBC2627A-93C8-0E38-113B-3B8376932BA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4" name="Cube 153">
              <a:extLst>
                <a:ext uri="{FF2B5EF4-FFF2-40B4-BE49-F238E27FC236}">
                  <a16:creationId xmlns:a16="http://schemas.microsoft.com/office/drawing/2014/main" id="{987AB048-9779-5DD1-F6A4-F211589FAC4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959A044A-EE78-C7A5-807A-24887B55DF37}"/>
              </a:ext>
            </a:extLst>
          </p:cNvPr>
          <p:cNvGrpSpPr/>
          <p:nvPr/>
        </p:nvGrpSpPr>
        <p:grpSpPr>
          <a:xfrm>
            <a:off x="8386353" y="2609642"/>
            <a:ext cx="275113" cy="2119674"/>
            <a:chOff x="871018" y="1537848"/>
            <a:chExt cx="736556" cy="5674975"/>
          </a:xfrm>
        </p:grpSpPr>
        <p:sp>
          <p:nvSpPr>
            <p:cNvPr id="163" name="Cube 162">
              <a:extLst>
                <a:ext uri="{FF2B5EF4-FFF2-40B4-BE49-F238E27FC236}">
                  <a16:creationId xmlns:a16="http://schemas.microsoft.com/office/drawing/2014/main" id="{1113155D-A39D-040D-1CA1-4CFAEBC0AE9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4" name="Cube 163">
              <a:extLst>
                <a:ext uri="{FF2B5EF4-FFF2-40B4-BE49-F238E27FC236}">
                  <a16:creationId xmlns:a16="http://schemas.microsoft.com/office/drawing/2014/main" id="{CEB76BAD-E71A-9BFA-5956-7893E7C1844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5" name="Cube 164">
              <a:extLst>
                <a:ext uri="{FF2B5EF4-FFF2-40B4-BE49-F238E27FC236}">
                  <a16:creationId xmlns:a16="http://schemas.microsoft.com/office/drawing/2014/main" id="{04959DBC-EE1F-231B-3C94-5BB153A926C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6" name="Cube 165">
              <a:extLst>
                <a:ext uri="{FF2B5EF4-FFF2-40B4-BE49-F238E27FC236}">
                  <a16:creationId xmlns:a16="http://schemas.microsoft.com/office/drawing/2014/main" id="{89AB50EC-799D-83FD-BDB4-8CCC35F3469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7" name="Cube 166">
              <a:extLst>
                <a:ext uri="{FF2B5EF4-FFF2-40B4-BE49-F238E27FC236}">
                  <a16:creationId xmlns:a16="http://schemas.microsoft.com/office/drawing/2014/main" id="{7255F624-E2A9-8D3E-EB23-6C8C3A0C752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8" name="Cube 167">
              <a:extLst>
                <a:ext uri="{FF2B5EF4-FFF2-40B4-BE49-F238E27FC236}">
                  <a16:creationId xmlns:a16="http://schemas.microsoft.com/office/drawing/2014/main" id="{19D72336-1A3D-EFBA-9C15-5AF1F72A3D5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9" name="Cube 168">
              <a:extLst>
                <a:ext uri="{FF2B5EF4-FFF2-40B4-BE49-F238E27FC236}">
                  <a16:creationId xmlns:a16="http://schemas.microsoft.com/office/drawing/2014/main" id="{C64A4461-621B-DFC3-3201-E98AE51CAB9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0" name="Cube 169">
              <a:extLst>
                <a:ext uri="{FF2B5EF4-FFF2-40B4-BE49-F238E27FC236}">
                  <a16:creationId xmlns:a16="http://schemas.microsoft.com/office/drawing/2014/main" id="{DEF54C2F-58D0-39B9-FC3E-3EF6A6D00A9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1" name="Cube 170">
              <a:extLst>
                <a:ext uri="{FF2B5EF4-FFF2-40B4-BE49-F238E27FC236}">
                  <a16:creationId xmlns:a16="http://schemas.microsoft.com/office/drawing/2014/main" id="{0023E1E4-8231-A5B4-F9E1-B483BD16046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2" name="Cube 171">
              <a:extLst>
                <a:ext uri="{FF2B5EF4-FFF2-40B4-BE49-F238E27FC236}">
                  <a16:creationId xmlns:a16="http://schemas.microsoft.com/office/drawing/2014/main" id="{AD37563A-750C-DDBA-DD1A-9F8EF7614A1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30ABE2AB-5F0D-8FD9-E4DB-EE67C622BB01}"/>
              </a:ext>
            </a:extLst>
          </p:cNvPr>
          <p:cNvGrpSpPr/>
          <p:nvPr/>
        </p:nvGrpSpPr>
        <p:grpSpPr>
          <a:xfrm>
            <a:off x="8750429" y="2622659"/>
            <a:ext cx="275113" cy="2119674"/>
            <a:chOff x="871018" y="1537848"/>
            <a:chExt cx="736556" cy="5674975"/>
          </a:xfrm>
        </p:grpSpPr>
        <p:sp>
          <p:nvSpPr>
            <p:cNvPr id="174" name="Cube 173">
              <a:extLst>
                <a:ext uri="{FF2B5EF4-FFF2-40B4-BE49-F238E27FC236}">
                  <a16:creationId xmlns:a16="http://schemas.microsoft.com/office/drawing/2014/main" id="{E29CE5AA-8A2A-4D83-AE26-1FBF907AABF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5" name="Cube 174">
              <a:extLst>
                <a:ext uri="{FF2B5EF4-FFF2-40B4-BE49-F238E27FC236}">
                  <a16:creationId xmlns:a16="http://schemas.microsoft.com/office/drawing/2014/main" id="{9770BC50-BDDD-18F5-4058-0478D990DEA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6" name="Cube 175">
              <a:extLst>
                <a:ext uri="{FF2B5EF4-FFF2-40B4-BE49-F238E27FC236}">
                  <a16:creationId xmlns:a16="http://schemas.microsoft.com/office/drawing/2014/main" id="{0AF99498-7CB6-F21E-F672-CFC773589A7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7" name="Cube 176">
              <a:extLst>
                <a:ext uri="{FF2B5EF4-FFF2-40B4-BE49-F238E27FC236}">
                  <a16:creationId xmlns:a16="http://schemas.microsoft.com/office/drawing/2014/main" id="{99B106B0-9904-EBD6-03C3-3D492E5B635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8" name="Cube 177">
              <a:extLst>
                <a:ext uri="{FF2B5EF4-FFF2-40B4-BE49-F238E27FC236}">
                  <a16:creationId xmlns:a16="http://schemas.microsoft.com/office/drawing/2014/main" id="{DCFB2821-9C81-BF17-8018-5A2E534200B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9" name="Cube 178">
              <a:extLst>
                <a:ext uri="{FF2B5EF4-FFF2-40B4-BE49-F238E27FC236}">
                  <a16:creationId xmlns:a16="http://schemas.microsoft.com/office/drawing/2014/main" id="{28AC4345-BBB3-20B5-DAB8-0CDAB6F8CBA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0" name="Cube 179">
              <a:extLst>
                <a:ext uri="{FF2B5EF4-FFF2-40B4-BE49-F238E27FC236}">
                  <a16:creationId xmlns:a16="http://schemas.microsoft.com/office/drawing/2014/main" id="{754BCC9A-B3D7-E3D1-3F3B-3AEB38141E1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1" name="Cube 180">
              <a:extLst>
                <a:ext uri="{FF2B5EF4-FFF2-40B4-BE49-F238E27FC236}">
                  <a16:creationId xmlns:a16="http://schemas.microsoft.com/office/drawing/2014/main" id="{543D9EDF-233E-0A9F-24D9-5C67920E27A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2" name="Cube 181">
              <a:extLst>
                <a:ext uri="{FF2B5EF4-FFF2-40B4-BE49-F238E27FC236}">
                  <a16:creationId xmlns:a16="http://schemas.microsoft.com/office/drawing/2014/main" id="{3F10E936-7F7B-6FCB-0E8E-99CE7017AEE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3" name="Cube 182">
              <a:extLst>
                <a:ext uri="{FF2B5EF4-FFF2-40B4-BE49-F238E27FC236}">
                  <a16:creationId xmlns:a16="http://schemas.microsoft.com/office/drawing/2014/main" id="{93B60DFA-1A86-8541-CD35-99ECD8C57CB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ECA05C55-BDA6-502E-17D5-80953E9A02DC}"/>
              </a:ext>
            </a:extLst>
          </p:cNvPr>
          <p:cNvGrpSpPr/>
          <p:nvPr/>
        </p:nvGrpSpPr>
        <p:grpSpPr>
          <a:xfrm>
            <a:off x="3480835" y="2596625"/>
            <a:ext cx="275113" cy="2119674"/>
            <a:chOff x="871018" y="1537848"/>
            <a:chExt cx="736556" cy="5674975"/>
          </a:xfrm>
        </p:grpSpPr>
        <p:sp>
          <p:nvSpPr>
            <p:cNvPr id="185" name="Cube 184">
              <a:extLst>
                <a:ext uri="{FF2B5EF4-FFF2-40B4-BE49-F238E27FC236}">
                  <a16:creationId xmlns:a16="http://schemas.microsoft.com/office/drawing/2014/main" id="{563AAE3E-CB63-1482-5B6C-0AD5AD4EE52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6" name="Cube 185">
              <a:extLst>
                <a:ext uri="{FF2B5EF4-FFF2-40B4-BE49-F238E27FC236}">
                  <a16:creationId xmlns:a16="http://schemas.microsoft.com/office/drawing/2014/main" id="{AD0BBAB9-50C6-7743-3B54-D8650F1EDC9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7" name="Cube 186">
              <a:extLst>
                <a:ext uri="{FF2B5EF4-FFF2-40B4-BE49-F238E27FC236}">
                  <a16:creationId xmlns:a16="http://schemas.microsoft.com/office/drawing/2014/main" id="{A0794B97-0B5E-04CD-FAC0-EB062DE3A39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8" name="Cube 187">
              <a:extLst>
                <a:ext uri="{FF2B5EF4-FFF2-40B4-BE49-F238E27FC236}">
                  <a16:creationId xmlns:a16="http://schemas.microsoft.com/office/drawing/2014/main" id="{64511B07-9B98-4E24-9828-4DAADD35951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9" name="Cube 188">
              <a:extLst>
                <a:ext uri="{FF2B5EF4-FFF2-40B4-BE49-F238E27FC236}">
                  <a16:creationId xmlns:a16="http://schemas.microsoft.com/office/drawing/2014/main" id="{6BF3CD4B-B68C-8E90-0B8F-FDFDB83CFC0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0" name="Cube 189">
              <a:extLst>
                <a:ext uri="{FF2B5EF4-FFF2-40B4-BE49-F238E27FC236}">
                  <a16:creationId xmlns:a16="http://schemas.microsoft.com/office/drawing/2014/main" id="{9422F99A-E097-DC77-2902-EC45532CE20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1" name="Cube 190">
              <a:extLst>
                <a:ext uri="{FF2B5EF4-FFF2-40B4-BE49-F238E27FC236}">
                  <a16:creationId xmlns:a16="http://schemas.microsoft.com/office/drawing/2014/main" id="{B079E0C0-9E77-33AF-36B2-591030A442F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2" name="Cube 191">
              <a:extLst>
                <a:ext uri="{FF2B5EF4-FFF2-40B4-BE49-F238E27FC236}">
                  <a16:creationId xmlns:a16="http://schemas.microsoft.com/office/drawing/2014/main" id="{6CEF4BB6-F64B-60B6-79C0-A53D0DBD8AE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3" name="Cube 192">
              <a:extLst>
                <a:ext uri="{FF2B5EF4-FFF2-40B4-BE49-F238E27FC236}">
                  <a16:creationId xmlns:a16="http://schemas.microsoft.com/office/drawing/2014/main" id="{D83ABD26-7798-E089-D952-885306585FC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4" name="Cube 193">
              <a:extLst>
                <a:ext uri="{FF2B5EF4-FFF2-40B4-BE49-F238E27FC236}">
                  <a16:creationId xmlns:a16="http://schemas.microsoft.com/office/drawing/2014/main" id="{F2410F40-F735-2643-E6D8-384BFCD14C7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60F7435C-A05F-6784-BC18-B9C648925B0B}"/>
              </a:ext>
            </a:extLst>
          </p:cNvPr>
          <p:cNvGrpSpPr/>
          <p:nvPr/>
        </p:nvGrpSpPr>
        <p:grpSpPr>
          <a:xfrm>
            <a:off x="3844911" y="2609642"/>
            <a:ext cx="275113" cy="2119674"/>
            <a:chOff x="871018" y="1537848"/>
            <a:chExt cx="736556" cy="5674975"/>
          </a:xfrm>
        </p:grpSpPr>
        <p:sp>
          <p:nvSpPr>
            <p:cNvPr id="196" name="Cube 195">
              <a:extLst>
                <a:ext uri="{FF2B5EF4-FFF2-40B4-BE49-F238E27FC236}">
                  <a16:creationId xmlns:a16="http://schemas.microsoft.com/office/drawing/2014/main" id="{1E56BB4D-3F66-723B-A680-CCA0F6A7692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7" name="Cube 196">
              <a:extLst>
                <a:ext uri="{FF2B5EF4-FFF2-40B4-BE49-F238E27FC236}">
                  <a16:creationId xmlns:a16="http://schemas.microsoft.com/office/drawing/2014/main" id="{E4992846-E03D-C639-4073-4CF188C306F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8" name="Cube 197">
              <a:extLst>
                <a:ext uri="{FF2B5EF4-FFF2-40B4-BE49-F238E27FC236}">
                  <a16:creationId xmlns:a16="http://schemas.microsoft.com/office/drawing/2014/main" id="{A8802E24-A8DC-F8A4-3283-4FB73EDB0A0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9" name="Cube 198">
              <a:extLst>
                <a:ext uri="{FF2B5EF4-FFF2-40B4-BE49-F238E27FC236}">
                  <a16:creationId xmlns:a16="http://schemas.microsoft.com/office/drawing/2014/main" id="{BB9886FF-5A2F-E4C4-AEC4-5A3C15A7C2F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0" name="Cube 199">
              <a:extLst>
                <a:ext uri="{FF2B5EF4-FFF2-40B4-BE49-F238E27FC236}">
                  <a16:creationId xmlns:a16="http://schemas.microsoft.com/office/drawing/2014/main" id="{2E2D6A52-93FC-9F14-40E5-6054DB44FC0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1" name="Cube 200">
              <a:extLst>
                <a:ext uri="{FF2B5EF4-FFF2-40B4-BE49-F238E27FC236}">
                  <a16:creationId xmlns:a16="http://schemas.microsoft.com/office/drawing/2014/main" id="{A5487542-450C-E4C1-D8C8-544DD80A58D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2" name="Cube 201">
              <a:extLst>
                <a:ext uri="{FF2B5EF4-FFF2-40B4-BE49-F238E27FC236}">
                  <a16:creationId xmlns:a16="http://schemas.microsoft.com/office/drawing/2014/main" id="{479D76D5-B875-3776-5E82-1942DF12EA9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3" name="Cube 202">
              <a:extLst>
                <a:ext uri="{FF2B5EF4-FFF2-40B4-BE49-F238E27FC236}">
                  <a16:creationId xmlns:a16="http://schemas.microsoft.com/office/drawing/2014/main" id="{D1CAF451-8515-633B-16DC-FE4630CE72E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4" name="Cube 203">
              <a:extLst>
                <a:ext uri="{FF2B5EF4-FFF2-40B4-BE49-F238E27FC236}">
                  <a16:creationId xmlns:a16="http://schemas.microsoft.com/office/drawing/2014/main" id="{214D5E97-075B-943A-AECC-3F2392007CE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5" name="Cube 204">
              <a:extLst>
                <a:ext uri="{FF2B5EF4-FFF2-40B4-BE49-F238E27FC236}">
                  <a16:creationId xmlns:a16="http://schemas.microsoft.com/office/drawing/2014/main" id="{2FDEAA87-7CCD-CB51-ED79-BC380609C0C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06" name="Cube 205">
            <a:extLst>
              <a:ext uri="{FF2B5EF4-FFF2-40B4-BE49-F238E27FC236}">
                <a16:creationId xmlns:a16="http://schemas.microsoft.com/office/drawing/2014/main" id="{3456F4B3-82CE-E77C-3DA4-9E35EBF00F9F}"/>
              </a:ext>
            </a:extLst>
          </p:cNvPr>
          <p:cNvSpPr/>
          <p:nvPr/>
        </p:nvSpPr>
        <p:spPr>
          <a:xfrm>
            <a:off x="4166172" y="4432629"/>
            <a:ext cx="268052" cy="268052"/>
          </a:xfrm>
          <a:prstGeom prst="cub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84403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B88433A-D493-42ED-5413-423FB8A08311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C565EA-1496-C452-393C-D7585C9025F0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99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D293CDC-1669-0E97-6ECF-56D8B3ECBC7B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3201A1-794F-D61C-07AE-413DCBB789FF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108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DA34B4F-D584-0A3F-834F-BAD7D276F715}"/>
              </a:ext>
            </a:extLst>
          </p:cNvPr>
          <p:cNvGrpSpPr/>
          <p:nvPr/>
        </p:nvGrpSpPr>
        <p:grpSpPr>
          <a:xfrm>
            <a:off x="2045196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C2B7542F-273B-92D8-EEF8-76F3B4DA6B5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248097D4-F09F-1F07-7673-FA07B1ED142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30AC5975-AE63-F940-7923-698736C3D76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594F216D-17E3-7625-EC03-05873E9662A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E15570D0-5DC6-74FD-F197-CCDE1DB8504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2DE7438A-45A7-2E1C-6BEC-DA0A2F711E6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460A8601-D814-2204-0190-59A20456F14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4AD42DEE-527A-7781-506B-1033B2061A8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82213703-2A52-B20B-9747-22109FC01CF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4CF4FA31-6938-F390-3821-F5C4998DBC4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794B7FB-0478-C0E5-B19D-C46C17D1CB01}"/>
              </a:ext>
            </a:extLst>
          </p:cNvPr>
          <p:cNvGrpSpPr/>
          <p:nvPr/>
        </p:nvGrpSpPr>
        <p:grpSpPr>
          <a:xfrm>
            <a:off x="1702528" y="2609642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D5A6575B-1003-DE00-8372-4200DE2A1FC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205AC5FB-93A5-7FAD-D591-1F11A0E5BE8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974CCEAB-FF15-F509-26CB-3A167C68BC4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2E64107C-69AC-846C-B95D-05344AD08AB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84E18790-9583-DE37-CB15-0F632FA038C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388D2298-15C6-EFF1-1795-271BF063367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57A2625B-C9CA-D734-7A3E-94B68B897F9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87D31E40-6011-DAED-5C22-06ACF6C3878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9BA0A500-E397-ECEA-7C41-4BB77E4A930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9903A9C6-282D-4D86-46A3-263049A90C2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659CBC7-B780-4AD0-D2C7-61FB60254A2F}"/>
              </a:ext>
            </a:extLst>
          </p:cNvPr>
          <p:cNvGrpSpPr/>
          <p:nvPr/>
        </p:nvGrpSpPr>
        <p:grpSpPr>
          <a:xfrm>
            <a:off x="2387863" y="2595526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719F5B7D-736E-07F8-06A4-AC8AB9EE6B5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3533014E-A2EF-4EB4-7A19-E4F52E9D9D6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4106B994-4032-C837-1F61-056F015EA51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9E338D84-C5E8-6372-8922-78EA4DD2132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FF31C56C-DEEB-FE96-F873-8AA942E5FD3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D7E5DD04-4E11-035F-0CA7-5615323143A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9118FDDA-8BC5-87CE-0582-4918DF19377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35E906A6-4386-0146-5B94-CFCBDE98B45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3ED45105-2175-F9C7-2649-287FCF114BE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79B33F91-FBA9-C2C5-2C77-3775D1BEE05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61E4E17-824F-0114-8E59-6E7604182E2C}"/>
              </a:ext>
            </a:extLst>
          </p:cNvPr>
          <p:cNvGrpSpPr/>
          <p:nvPr/>
        </p:nvGrpSpPr>
        <p:grpSpPr>
          <a:xfrm>
            <a:off x="1351616" y="2590328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1F48B085-D171-267B-117C-BAF081CCD14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120DCF9C-1B4B-E3C8-3AAD-F1A74F6157D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8D40D040-0083-806F-A41E-CE10FA2182C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C1E44535-D546-4EDC-0015-3E0EFE8F61C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D0C32257-E563-DC63-A89F-9EBEE2C0018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0A090BE6-41C1-2EEC-0354-597478AFCEE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648FC6F1-8E8A-8D34-B146-AD8A1B35D6C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5AF1C624-4B66-C961-F1FF-F825AC33F21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D4E1F779-410A-31CE-05B6-0CFB082864E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8D8BFC38-8452-0D15-0904-4AF71B8DA05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616796-7E63-87A0-730B-7ADDDA75D80F}"/>
              </a:ext>
            </a:extLst>
          </p:cNvPr>
          <p:cNvGrpSpPr/>
          <p:nvPr/>
        </p:nvGrpSpPr>
        <p:grpSpPr>
          <a:xfrm>
            <a:off x="1008948" y="2590328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064950E2-F19C-79C0-215C-B327B94CFB5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52E3BF48-32C8-F6A2-E6DB-F46CC19EDD3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8C90CC26-CCB3-D80F-AEA7-F4ADBE3E6F6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916A0084-60DE-68D6-B80E-6DD202679F6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553208B8-E5A6-4088-047D-64191894D52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87F947C2-B102-E9D7-0E48-3DE824EB854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EA7D9787-2822-B80B-3697-4988588E3E8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E3D13C28-CD2C-1E0E-D578-D32CEA644D7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94415109-F9D5-D855-35C7-02ED067271C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C3D292FE-0183-E3B7-C82B-1AEFF971173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44E75519-C933-5E5F-DD08-60079FA6D85C}"/>
              </a:ext>
            </a:extLst>
          </p:cNvPr>
          <p:cNvGrpSpPr/>
          <p:nvPr/>
        </p:nvGrpSpPr>
        <p:grpSpPr>
          <a:xfrm>
            <a:off x="2759743" y="2568326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7BB749AD-6C0F-4F3B-B4C6-90C038986FD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08CE580A-EB0A-0527-FF63-8E966F440FB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674AF54F-4262-664B-6102-2362E193F9F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66750D8A-7DC6-18F6-4709-80D9CFAEEAB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8B31EAC7-BA68-6C32-9730-7893FFFC874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47FBF7F5-C61D-7969-493B-9A5476184FF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76322018-B897-F2B5-6AD2-D0620F6C1E1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DD7D145E-8D03-941E-91C4-01762F97F38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EC09189A-51BE-5EE5-329F-3C73A5FB6AD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4CDFAEB5-D3DD-D326-7B29-4CB8EF30405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5B447A1-E275-60E6-14DF-201D072BB52D}"/>
              </a:ext>
            </a:extLst>
          </p:cNvPr>
          <p:cNvGrpSpPr/>
          <p:nvPr/>
        </p:nvGrpSpPr>
        <p:grpSpPr>
          <a:xfrm>
            <a:off x="3123819" y="2581343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4B813BD6-BCC4-905C-0754-78EE21E4FFF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69753C3A-065C-6447-B716-5091A407657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E595FC9F-8F2C-04CB-D942-A453B150E70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19DE9BCB-182F-B5BA-D24D-1BC2FE0096A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DA22094E-CC9A-F33C-334F-6D84C7F3BD7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3A8C84C1-22CA-DB2F-F158-61917029443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02C32380-8664-BB56-A672-27A196E3246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D0DA5EA0-9062-BD7C-F2D9-C4735E99842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8D504806-4C99-8612-7CB2-A6D98845CC4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CD7F72BD-CBB8-4C3A-F5EC-91813A0B8E0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E9E28899-9073-60D6-7D65-87851E7398DA}"/>
              </a:ext>
            </a:extLst>
          </p:cNvPr>
          <p:cNvGrpSpPr/>
          <p:nvPr/>
        </p:nvGrpSpPr>
        <p:grpSpPr>
          <a:xfrm>
            <a:off x="3495699" y="2581343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926FDD03-409E-6BC8-A71E-5CBBF39DA6D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BCB07C57-F217-F57D-DE7B-120BB38BFD7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FB38D706-D6DD-E2D7-99CA-40BD7F96D19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C677796B-D77E-628B-9DCE-70CA2A5D61F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4E0368A1-B341-E7DE-79EA-1FD933CA798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D230F132-FEE3-E241-6586-52935D46BFF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B6FE47B5-4138-C349-F81E-16D406129E8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0C95B8B4-FE10-BB63-74BB-52CBAEF1D17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A6984F95-2C5A-1273-A764-59AD36D4BB1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BDF7DB7D-A0CC-BC6F-F33B-0EC8E4FF9F9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ADE80DE6-23FF-F4A9-1D5A-AA705B82488A}"/>
              </a:ext>
            </a:extLst>
          </p:cNvPr>
          <p:cNvGrpSpPr/>
          <p:nvPr/>
        </p:nvGrpSpPr>
        <p:grpSpPr>
          <a:xfrm>
            <a:off x="3859775" y="2594360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71FE6A41-ED69-99BD-9184-8840D13410F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14ECE08D-42BD-989C-D386-6AFCD4CB8ED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BE15A173-885F-D507-61FB-5CB67939052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216B529C-4330-8813-0C4E-330AA25DEC7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C8AB4E34-F4F4-66C2-D4FB-741177E821C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11D14C10-212A-4C61-02AC-448F4B86CD3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15FD3871-4838-B066-118F-5E6CB9A6BAE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C388645B-F86E-FEA5-A6AC-43224E02CF8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0FA6DA1F-32E3-7BFE-BEE0-4E9A3BE42A1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BA9C266A-C7FC-04C6-695B-8A19D29C3B4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B49BED08-265E-3F6F-7A7D-FEDD976430F6}"/>
              </a:ext>
            </a:extLst>
          </p:cNvPr>
          <p:cNvGrpSpPr/>
          <p:nvPr/>
        </p:nvGrpSpPr>
        <p:grpSpPr>
          <a:xfrm>
            <a:off x="8151449" y="3061702"/>
            <a:ext cx="268052" cy="1671548"/>
            <a:chOff x="6275660" y="2099406"/>
            <a:chExt cx="311004" cy="1939395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A0CBF8E5-5AD8-D5D8-AF08-8983F5E52A08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AF23F546-3897-E633-701C-24936D53F444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C39519A6-5566-94DD-8DCE-FFD5B7E14E61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1B30F32E-07A8-FDB6-0E00-7DE681EAE297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B4D5DC75-742A-CF87-7E20-DBE22D714ADA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7612B7F8-BAF1-5416-1BBF-A22536F63CCA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6A92950D-E646-0D0A-EEEF-17DD48E33867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C3777F14-9B1C-D420-3FA8-2B27500604C4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A71019B0-6F51-4BD2-3377-6F19D4F2FD01}"/>
              </a:ext>
            </a:extLst>
          </p:cNvPr>
          <p:cNvGrpSpPr/>
          <p:nvPr/>
        </p:nvGrpSpPr>
        <p:grpSpPr>
          <a:xfrm>
            <a:off x="4229078" y="2831142"/>
            <a:ext cx="268052" cy="1873912"/>
            <a:chOff x="6662100" y="1864615"/>
            <a:chExt cx="311004" cy="2174186"/>
          </a:xfrm>
        </p:grpSpPr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1C1928E5-AFDF-3A7C-E6B7-0A5F4EF3509D}"/>
                </a:ext>
              </a:extLst>
            </p:cNvPr>
            <p:cNvSpPr/>
            <p:nvPr/>
          </p:nvSpPr>
          <p:spPr>
            <a:xfrm>
              <a:off x="666210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2" name="Cube 121">
              <a:extLst>
                <a:ext uri="{FF2B5EF4-FFF2-40B4-BE49-F238E27FC236}">
                  <a16:creationId xmlns:a16="http://schemas.microsoft.com/office/drawing/2014/main" id="{68BBC3C5-8B0A-7E14-727B-3294F46DDF07}"/>
                </a:ext>
              </a:extLst>
            </p:cNvPr>
            <p:cNvSpPr/>
            <p:nvPr/>
          </p:nvSpPr>
          <p:spPr>
            <a:xfrm>
              <a:off x="666210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983FBA8A-EFD4-2F89-20E0-7A5008C02B6D}"/>
                </a:ext>
              </a:extLst>
            </p:cNvPr>
            <p:cNvSpPr/>
            <p:nvPr/>
          </p:nvSpPr>
          <p:spPr>
            <a:xfrm>
              <a:off x="666210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82C05225-73CB-23F8-4E0E-9C9D96BBD58B}"/>
                </a:ext>
              </a:extLst>
            </p:cNvPr>
            <p:cNvSpPr/>
            <p:nvPr/>
          </p:nvSpPr>
          <p:spPr>
            <a:xfrm>
              <a:off x="666210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4FA3B9F8-7F03-D9EA-6B6A-1BB0DF097854}"/>
                </a:ext>
              </a:extLst>
            </p:cNvPr>
            <p:cNvSpPr/>
            <p:nvPr/>
          </p:nvSpPr>
          <p:spPr>
            <a:xfrm>
              <a:off x="666210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75CCCC40-A64D-6F8F-88D3-62694B55DD8A}"/>
                </a:ext>
              </a:extLst>
            </p:cNvPr>
            <p:cNvSpPr/>
            <p:nvPr/>
          </p:nvSpPr>
          <p:spPr>
            <a:xfrm>
              <a:off x="666210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250D2ED5-87B8-DB15-985E-01F1194EDC9C}"/>
                </a:ext>
              </a:extLst>
            </p:cNvPr>
            <p:cNvSpPr/>
            <p:nvPr/>
          </p:nvSpPr>
          <p:spPr>
            <a:xfrm>
              <a:off x="666210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80FCF7B6-F08E-7191-BAFB-E143FAEE7F67}"/>
                </a:ext>
              </a:extLst>
            </p:cNvPr>
            <p:cNvSpPr/>
            <p:nvPr/>
          </p:nvSpPr>
          <p:spPr>
            <a:xfrm>
              <a:off x="666210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066CD36D-1806-A355-AC9B-8EF226BA34AA}"/>
                </a:ext>
              </a:extLst>
            </p:cNvPr>
            <p:cNvSpPr/>
            <p:nvPr/>
          </p:nvSpPr>
          <p:spPr>
            <a:xfrm>
              <a:off x="6662100" y="18646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45B4BFBD-CCBB-7F5E-1E70-DFE34F7F36A5}"/>
              </a:ext>
            </a:extLst>
          </p:cNvPr>
          <p:cNvGrpSpPr/>
          <p:nvPr/>
        </p:nvGrpSpPr>
        <p:grpSpPr>
          <a:xfrm>
            <a:off x="5935670" y="2633573"/>
            <a:ext cx="2084689" cy="2109718"/>
            <a:chOff x="743294" y="1537848"/>
            <a:chExt cx="5616539" cy="5674975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79A3D3FE-EC5E-64C6-6613-1690E1420220}"/>
                </a:ext>
              </a:extLst>
            </p:cNvPr>
            <p:cNvGrpSpPr/>
            <p:nvPr/>
          </p:nvGrpSpPr>
          <p:grpSpPr>
            <a:xfrm>
              <a:off x="743294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31" name="Cube 230">
                <a:extLst>
                  <a:ext uri="{FF2B5EF4-FFF2-40B4-BE49-F238E27FC236}">
                    <a16:creationId xmlns:a16="http://schemas.microsoft.com/office/drawing/2014/main" id="{B7858585-0A7A-80FD-FB7F-680FF1D76767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2" name="Cube 231">
                <a:extLst>
                  <a:ext uri="{FF2B5EF4-FFF2-40B4-BE49-F238E27FC236}">
                    <a16:creationId xmlns:a16="http://schemas.microsoft.com/office/drawing/2014/main" id="{F178BC92-EAAB-A299-4017-59F66D08469A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3" name="Cube 232">
                <a:extLst>
                  <a:ext uri="{FF2B5EF4-FFF2-40B4-BE49-F238E27FC236}">
                    <a16:creationId xmlns:a16="http://schemas.microsoft.com/office/drawing/2014/main" id="{38618F95-C5A0-CDBF-E35D-106D71E0805D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4" name="Cube 233">
                <a:extLst>
                  <a:ext uri="{FF2B5EF4-FFF2-40B4-BE49-F238E27FC236}">
                    <a16:creationId xmlns:a16="http://schemas.microsoft.com/office/drawing/2014/main" id="{D3CB6568-A2A5-BABE-F39E-ACDC3A41461D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5" name="Cube 234">
                <a:extLst>
                  <a:ext uri="{FF2B5EF4-FFF2-40B4-BE49-F238E27FC236}">
                    <a16:creationId xmlns:a16="http://schemas.microsoft.com/office/drawing/2014/main" id="{B3BBFC2A-E4D8-7F95-FCD7-0B1A8C72C7BB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6" name="Cube 235">
                <a:extLst>
                  <a:ext uri="{FF2B5EF4-FFF2-40B4-BE49-F238E27FC236}">
                    <a16:creationId xmlns:a16="http://schemas.microsoft.com/office/drawing/2014/main" id="{772175C9-1A52-A931-7B6A-F4FE4754961F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7" name="Cube 236">
                <a:extLst>
                  <a:ext uri="{FF2B5EF4-FFF2-40B4-BE49-F238E27FC236}">
                    <a16:creationId xmlns:a16="http://schemas.microsoft.com/office/drawing/2014/main" id="{F26A1786-1FC4-F6EC-294C-F186976E2158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8" name="Cube 237">
                <a:extLst>
                  <a:ext uri="{FF2B5EF4-FFF2-40B4-BE49-F238E27FC236}">
                    <a16:creationId xmlns:a16="http://schemas.microsoft.com/office/drawing/2014/main" id="{D4FC1BB0-0C41-81B6-E47A-5DB05F12D068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9" name="Cube 238">
                <a:extLst>
                  <a:ext uri="{FF2B5EF4-FFF2-40B4-BE49-F238E27FC236}">
                    <a16:creationId xmlns:a16="http://schemas.microsoft.com/office/drawing/2014/main" id="{084DDC3B-B7A5-8C98-9FB0-69C0F86A6EBC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0" name="Cube 239">
                <a:extLst>
                  <a:ext uri="{FF2B5EF4-FFF2-40B4-BE49-F238E27FC236}">
                    <a16:creationId xmlns:a16="http://schemas.microsoft.com/office/drawing/2014/main" id="{A522DFA8-CBA7-F983-CFD2-DAE0DA3CEB59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10E60DD3-53FE-1A3E-7DAA-1ADC03918382}"/>
                </a:ext>
              </a:extLst>
            </p:cNvPr>
            <p:cNvGrpSpPr/>
            <p:nvPr/>
          </p:nvGrpSpPr>
          <p:grpSpPr>
            <a:xfrm>
              <a:off x="1263972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21" name="Cube 220">
                <a:extLst>
                  <a:ext uri="{FF2B5EF4-FFF2-40B4-BE49-F238E27FC236}">
                    <a16:creationId xmlns:a16="http://schemas.microsoft.com/office/drawing/2014/main" id="{69D6B7A5-E4E0-1940-9CF4-014B522B3E35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2" name="Cube 221">
                <a:extLst>
                  <a:ext uri="{FF2B5EF4-FFF2-40B4-BE49-F238E27FC236}">
                    <a16:creationId xmlns:a16="http://schemas.microsoft.com/office/drawing/2014/main" id="{DE13DFC9-DB47-7C74-7AE8-D5116EA7FDA4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3" name="Cube 222">
                <a:extLst>
                  <a:ext uri="{FF2B5EF4-FFF2-40B4-BE49-F238E27FC236}">
                    <a16:creationId xmlns:a16="http://schemas.microsoft.com/office/drawing/2014/main" id="{D9FF6743-EE89-2F06-9352-7D5E91F51750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4" name="Cube 223">
                <a:extLst>
                  <a:ext uri="{FF2B5EF4-FFF2-40B4-BE49-F238E27FC236}">
                    <a16:creationId xmlns:a16="http://schemas.microsoft.com/office/drawing/2014/main" id="{1E9A2E5F-6BB9-8898-E721-A065A1AE6B20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5" name="Cube 224">
                <a:extLst>
                  <a:ext uri="{FF2B5EF4-FFF2-40B4-BE49-F238E27FC236}">
                    <a16:creationId xmlns:a16="http://schemas.microsoft.com/office/drawing/2014/main" id="{FCC1FE00-E311-1333-1E75-7963431EB07D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6" name="Cube 225">
                <a:extLst>
                  <a:ext uri="{FF2B5EF4-FFF2-40B4-BE49-F238E27FC236}">
                    <a16:creationId xmlns:a16="http://schemas.microsoft.com/office/drawing/2014/main" id="{A13C2119-C657-A7BE-444B-5CA1A2DB94DE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7" name="Cube 226">
                <a:extLst>
                  <a:ext uri="{FF2B5EF4-FFF2-40B4-BE49-F238E27FC236}">
                    <a16:creationId xmlns:a16="http://schemas.microsoft.com/office/drawing/2014/main" id="{CAABA646-EF58-848D-21C5-60FAF5F48DAF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8" name="Cube 227">
                <a:extLst>
                  <a:ext uri="{FF2B5EF4-FFF2-40B4-BE49-F238E27FC236}">
                    <a16:creationId xmlns:a16="http://schemas.microsoft.com/office/drawing/2014/main" id="{1A2AA098-5904-7497-98D4-38ACFA3AB34A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9" name="Cube 228">
                <a:extLst>
                  <a:ext uri="{FF2B5EF4-FFF2-40B4-BE49-F238E27FC236}">
                    <a16:creationId xmlns:a16="http://schemas.microsoft.com/office/drawing/2014/main" id="{9DFD4222-3EF1-252D-88F8-0B699E879520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0" name="Cube 229">
                <a:extLst>
                  <a:ext uri="{FF2B5EF4-FFF2-40B4-BE49-F238E27FC236}">
                    <a16:creationId xmlns:a16="http://schemas.microsoft.com/office/drawing/2014/main" id="{01CC4E61-82AC-8671-98EE-016F393EA859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261D0B90-8427-AC52-5F5B-D25E8FEFD1D5}"/>
                </a:ext>
              </a:extLst>
            </p:cNvPr>
            <p:cNvGrpSpPr/>
            <p:nvPr/>
          </p:nvGrpSpPr>
          <p:grpSpPr>
            <a:xfrm>
              <a:off x="1805051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11" name="Cube 210">
                <a:extLst>
                  <a:ext uri="{FF2B5EF4-FFF2-40B4-BE49-F238E27FC236}">
                    <a16:creationId xmlns:a16="http://schemas.microsoft.com/office/drawing/2014/main" id="{4D118916-4858-291C-4D8E-5F983D151B95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2" name="Cube 211">
                <a:extLst>
                  <a:ext uri="{FF2B5EF4-FFF2-40B4-BE49-F238E27FC236}">
                    <a16:creationId xmlns:a16="http://schemas.microsoft.com/office/drawing/2014/main" id="{C54C019D-CDB9-B005-4898-B33C4C99931B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3" name="Cube 212">
                <a:extLst>
                  <a:ext uri="{FF2B5EF4-FFF2-40B4-BE49-F238E27FC236}">
                    <a16:creationId xmlns:a16="http://schemas.microsoft.com/office/drawing/2014/main" id="{EE20DE6D-F739-7596-16DA-76B277218EDD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4" name="Cube 213">
                <a:extLst>
                  <a:ext uri="{FF2B5EF4-FFF2-40B4-BE49-F238E27FC236}">
                    <a16:creationId xmlns:a16="http://schemas.microsoft.com/office/drawing/2014/main" id="{74B9E0BE-09ED-13E3-F29A-A65E2559A98E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5" name="Cube 214">
                <a:extLst>
                  <a:ext uri="{FF2B5EF4-FFF2-40B4-BE49-F238E27FC236}">
                    <a16:creationId xmlns:a16="http://schemas.microsoft.com/office/drawing/2014/main" id="{91E1146F-10A7-367D-D7AA-CF7FC553BC08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6" name="Cube 215">
                <a:extLst>
                  <a:ext uri="{FF2B5EF4-FFF2-40B4-BE49-F238E27FC236}">
                    <a16:creationId xmlns:a16="http://schemas.microsoft.com/office/drawing/2014/main" id="{A7708E83-8634-8D2C-F89A-401C3C90B5D2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7" name="Cube 216">
                <a:extLst>
                  <a:ext uri="{FF2B5EF4-FFF2-40B4-BE49-F238E27FC236}">
                    <a16:creationId xmlns:a16="http://schemas.microsoft.com/office/drawing/2014/main" id="{29756344-A9D4-7EF6-41E3-3C0F85ABF293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8" name="Cube 217">
                <a:extLst>
                  <a:ext uri="{FF2B5EF4-FFF2-40B4-BE49-F238E27FC236}">
                    <a16:creationId xmlns:a16="http://schemas.microsoft.com/office/drawing/2014/main" id="{FD34DB8C-C25F-17B4-D37E-BF0A630D695C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9" name="Cube 218">
                <a:extLst>
                  <a:ext uri="{FF2B5EF4-FFF2-40B4-BE49-F238E27FC236}">
                    <a16:creationId xmlns:a16="http://schemas.microsoft.com/office/drawing/2014/main" id="{033D6E1B-96BA-8E34-410A-CF69EB1303B6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0" name="Cube 219">
                <a:extLst>
                  <a:ext uri="{FF2B5EF4-FFF2-40B4-BE49-F238E27FC236}">
                    <a16:creationId xmlns:a16="http://schemas.microsoft.com/office/drawing/2014/main" id="{D6ABED18-3AA8-7465-E596-A544332E3224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4C56C402-B343-AC66-D4F2-1C875BFCC31B}"/>
                </a:ext>
              </a:extLst>
            </p:cNvPr>
            <p:cNvGrpSpPr/>
            <p:nvPr/>
          </p:nvGrpSpPr>
          <p:grpSpPr>
            <a:xfrm>
              <a:off x="235669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01" name="Cube 200">
                <a:extLst>
                  <a:ext uri="{FF2B5EF4-FFF2-40B4-BE49-F238E27FC236}">
                    <a16:creationId xmlns:a16="http://schemas.microsoft.com/office/drawing/2014/main" id="{CF950943-26AB-6F41-AEFC-4B9F21E8B259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2" name="Cube 201">
                <a:extLst>
                  <a:ext uri="{FF2B5EF4-FFF2-40B4-BE49-F238E27FC236}">
                    <a16:creationId xmlns:a16="http://schemas.microsoft.com/office/drawing/2014/main" id="{7CC342C7-BCC6-1D71-C94F-57A100E3D892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3" name="Cube 202">
                <a:extLst>
                  <a:ext uri="{FF2B5EF4-FFF2-40B4-BE49-F238E27FC236}">
                    <a16:creationId xmlns:a16="http://schemas.microsoft.com/office/drawing/2014/main" id="{3BFBD0A7-35C5-EAAB-19E5-6AE2B8F0CB93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4" name="Cube 203">
                <a:extLst>
                  <a:ext uri="{FF2B5EF4-FFF2-40B4-BE49-F238E27FC236}">
                    <a16:creationId xmlns:a16="http://schemas.microsoft.com/office/drawing/2014/main" id="{D22D0CC5-4A4A-F2A7-6F72-26DAD4D2DC7B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5" name="Cube 204">
                <a:extLst>
                  <a:ext uri="{FF2B5EF4-FFF2-40B4-BE49-F238E27FC236}">
                    <a16:creationId xmlns:a16="http://schemas.microsoft.com/office/drawing/2014/main" id="{A11CF145-3EF0-4815-8B91-8B67BD77EB5B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6" name="Cube 205">
                <a:extLst>
                  <a:ext uri="{FF2B5EF4-FFF2-40B4-BE49-F238E27FC236}">
                    <a16:creationId xmlns:a16="http://schemas.microsoft.com/office/drawing/2014/main" id="{01324AB4-5681-C410-22DB-FF682AE5F1EC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7" name="Cube 206">
                <a:extLst>
                  <a:ext uri="{FF2B5EF4-FFF2-40B4-BE49-F238E27FC236}">
                    <a16:creationId xmlns:a16="http://schemas.microsoft.com/office/drawing/2014/main" id="{A91AE1B6-06B3-0D15-51BB-468D93A2D4A6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8" name="Cube 207">
                <a:extLst>
                  <a:ext uri="{FF2B5EF4-FFF2-40B4-BE49-F238E27FC236}">
                    <a16:creationId xmlns:a16="http://schemas.microsoft.com/office/drawing/2014/main" id="{010FF629-6775-0B38-FFE6-E4745F177BFD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9" name="Cube 208">
                <a:extLst>
                  <a:ext uri="{FF2B5EF4-FFF2-40B4-BE49-F238E27FC236}">
                    <a16:creationId xmlns:a16="http://schemas.microsoft.com/office/drawing/2014/main" id="{8D6F0BD2-41FF-23D1-5108-C0C97268ECA2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0" name="Cube 209">
                <a:extLst>
                  <a:ext uri="{FF2B5EF4-FFF2-40B4-BE49-F238E27FC236}">
                    <a16:creationId xmlns:a16="http://schemas.microsoft.com/office/drawing/2014/main" id="{946AF761-CE63-98EB-1A81-A1115DC6D2B5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E480F06D-CAF4-356B-BCCB-3EF13F6A5F88}"/>
                </a:ext>
              </a:extLst>
            </p:cNvPr>
            <p:cNvGrpSpPr/>
            <p:nvPr/>
          </p:nvGrpSpPr>
          <p:grpSpPr>
            <a:xfrm>
              <a:off x="2907463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91" name="Cube 190">
                <a:extLst>
                  <a:ext uri="{FF2B5EF4-FFF2-40B4-BE49-F238E27FC236}">
                    <a16:creationId xmlns:a16="http://schemas.microsoft.com/office/drawing/2014/main" id="{6436DD31-FE54-E1EB-0654-5A96B5314960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2" name="Cube 191">
                <a:extLst>
                  <a:ext uri="{FF2B5EF4-FFF2-40B4-BE49-F238E27FC236}">
                    <a16:creationId xmlns:a16="http://schemas.microsoft.com/office/drawing/2014/main" id="{7686A1A0-A191-DD65-255F-50075FEE5DDE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3" name="Cube 192">
                <a:extLst>
                  <a:ext uri="{FF2B5EF4-FFF2-40B4-BE49-F238E27FC236}">
                    <a16:creationId xmlns:a16="http://schemas.microsoft.com/office/drawing/2014/main" id="{2C2F2F69-CED7-6B55-0F3B-23A37DEEE3A6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4" name="Cube 193">
                <a:extLst>
                  <a:ext uri="{FF2B5EF4-FFF2-40B4-BE49-F238E27FC236}">
                    <a16:creationId xmlns:a16="http://schemas.microsoft.com/office/drawing/2014/main" id="{EA298B26-BEAD-12E0-9B46-DC0384229D27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5" name="Cube 194">
                <a:extLst>
                  <a:ext uri="{FF2B5EF4-FFF2-40B4-BE49-F238E27FC236}">
                    <a16:creationId xmlns:a16="http://schemas.microsoft.com/office/drawing/2014/main" id="{B784F281-3494-A074-3915-1A17DFF308A7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6" name="Cube 195">
                <a:extLst>
                  <a:ext uri="{FF2B5EF4-FFF2-40B4-BE49-F238E27FC236}">
                    <a16:creationId xmlns:a16="http://schemas.microsoft.com/office/drawing/2014/main" id="{E0C39FDF-93F4-6BF5-4D7F-727F619B2D79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7" name="Cube 196">
                <a:extLst>
                  <a:ext uri="{FF2B5EF4-FFF2-40B4-BE49-F238E27FC236}">
                    <a16:creationId xmlns:a16="http://schemas.microsoft.com/office/drawing/2014/main" id="{05C3F94A-8236-5D0A-8ECE-2AABC7F9DA22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8" name="Cube 197">
                <a:extLst>
                  <a:ext uri="{FF2B5EF4-FFF2-40B4-BE49-F238E27FC236}">
                    <a16:creationId xmlns:a16="http://schemas.microsoft.com/office/drawing/2014/main" id="{5185C160-4F5C-A692-74F5-2D72B089C92C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9" name="Cube 198">
                <a:extLst>
                  <a:ext uri="{FF2B5EF4-FFF2-40B4-BE49-F238E27FC236}">
                    <a16:creationId xmlns:a16="http://schemas.microsoft.com/office/drawing/2014/main" id="{B35AD017-5ECA-A0C0-7118-76D9907F723A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0" name="Cube 199">
                <a:extLst>
                  <a:ext uri="{FF2B5EF4-FFF2-40B4-BE49-F238E27FC236}">
                    <a16:creationId xmlns:a16="http://schemas.microsoft.com/office/drawing/2014/main" id="{810A1C1E-3915-015A-15D4-ED5E7434272C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B5954B95-3587-259A-0DBE-EAAD32EEBC65}"/>
                </a:ext>
              </a:extLst>
            </p:cNvPr>
            <p:cNvGrpSpPr/>
            <p:nvPr/>
          </p:nvGrpSpPr>
          <p:grpSpPr>
            <a:xfrm>
              <a:off x="3459108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81" name="Cube 180">
                <a:extLst>
                  <a:ext uri="{FF2B5EF4-FFF2-40B4-BE49-F238E27FC236}">
                    <a16:creationId xmlns:a16="http://schemas.microsoft.com/office/drawing/2014/main" id="{3DA9A7BD-D70B-AAF9-572C-4C542BFE8553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2" name="Cube 181">
                <a:extLst>
                  <a:ext uri="{FF2B5EF4-FFF2-40B4-BE49-F238E27FC236}">
                    <a16:creationId xmlns:a16="http://schemas.microsoft.com/office/drawing/2014/main" id="{0BB74D9B-7423-1BD8-CBB7-72FB8E9FF864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3" name="Cube 182">
                <a:extLst>
                  <a:ext uri="{FF2B5EF4-FFF2-40B4-BE49-F238E27FC236}">
                    <a16:creationId xmlns:a16="http://schemas.microsoft.com/office/drawing/2014/main" id="{6772FCB8-F803-3FAA-1699-F452197863DC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4" name="Cube 183">
                <a:extLst>
                  <a:ext uri="{FF2B5EF4-FFF2-40B4-BE49-F238E27FC236}">
                    <a16:creationId xmlns:a16="http://schemas.microsoft.com/office/drawing/2014/main" id="{F83CD3EE-0F7C-0496-05E2-5A2B7696201B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5" name="Cube 184">
                <a:extLst>
                  <a:ext uri="{FF2B5EF4-FFF2-40B4-BE49-F238E27FC236}">
                    <a16:creationId xmlns:a16="http://schemas.microsoft.com/office/drawing/2014/main" id="{8B314FD2-B819-9049-4568-51553CBB2AA1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6" name="Cube 185">
                <a:extLst>
                  <a:ext uri="{FF2B5EF4-FFF2-40B4-BE49-F238E27FC236}">
                    <a16:creationId xmlns:a16="http://schemas.microsoft.com/office/drawing/2014/main" id="{3118A71E-C7FA-137C-EA9D-D012DD2C5806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7" name="Cube 186">
                <a:extLst>
                  <a:ext uri="{FF2B5EF4-FFF2-40B4-BE49-F238E27FC236}">
                    <a16:creationId xmlns:a16="http://schemas.microsoft.com/office/drawing/2014/main" id="{5FA6C248-E46F-4E6A-5804-B6A6EEF77CC3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8" name="Cube 187">
                <a:extLst>
                  <a:ext uri="{FF2B5EF4-FFF2-40B4-BE49-F238E27FC236}">
                    <a16:creationId xmlns:a16="http://schemas.microsoft.com/office/drawing/2014/main" id="{D8E85DDB-ABEF-61B2-2C63-A2A4488849B5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9" name="Cube 188">
                <a:extLst>
                  <a:ext uri="{FF2B5EF4-FFF2-40B4-BE49-F238E27FC236}">
                    <a16:creationId xmlns:a16="http://schemas.microsoft.com/office/drawing/2014/main" id="{39C517CB-D769-C987-68F5-F2E8D9F5B5F0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0" name="Cube 189">
                <a:extLst>
                  <a:ext uri="{FF2B5EF4-FFF2-40B4-BE49-F238E27FC236}">
                    <a16:creationId xmlns:a16="http://schemas.microsoft.com/office/drawing/2014/main" id="{4E5DA4C4-70E7-1400-A522-E95D428034D7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6851BC71-AFA0-3605-1675-188FF61DC622}"/>
                </a:ext>
              </a:extLst>
            </p:cNvPr>
            <p:cNvGrpSpPr/>
            <p:nvPr/>
          </p:nvGrpSpPr>
          <p:grpSpPr>
            <a:xfrm>
              <a:off x="397978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71" name="Cube 170">
                <a:extLst>
                  <a:ext uri="{FF2B5EF4-FFF2-40B4-BE49-F238E27FC236}">
                    <a16:creationId xmlns:a16="http://schemas.microsoft.com/office/drawing/2014/main" id="{4527BD14-64AD-8593-915C-842DD450D076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2" name="Cube 171">
                <a:extLst>
                  <a:ext uri="{FF2B5EF4-FFF2-40B4-BE49-F238E27FC236}">
                    <a16:creationId xmlns:a16="http://schemas.microsoft.com/office/drawing/2014/main" id="{B992BC19-2C5F-58EA-E7E9-98C13094E69B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3" name="Cube 172">
                <a:extLst>
                  <a:ext uri="{FF2B5EF4-FFF2-40B4-BE49-F238E27FC236}">
                    <a16:creationId xmlns:a16="http://schemas.microsoft.com/office/drawing/2014/main" id="{E54D78E7-F932-F546-FB63-8DDF4FB2D577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4" name="Cube 173">
                <a:extLst>
                  <a:ext uri="{FF2B5EF4-FFF2-40B4-BE49-F238E27FC236}">
                    <a16:creationId xmlns:a16="http://schemas.microsoft.com/office/drawing/2014/main" id="{2D565DFA-DD1B-1BCE-F11A-6DFC2BD62E3F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5" name="Cube 174">
                <a:extLst>
                  <a:ext uri="{FF2B5EF4-FFF2-40B4-BE49-F238E27FC236}">
                    <a16:creationId xmlns:a16="http://schemas.microsoft.com/office/drawing/2014/main" id="{FAF44258-67E9-1927-86E4-09D186F3AF00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6" name="Cube 175">
                <a:extLst>
                  <a:ext uri="{FF2B5EF4-FFF2-40B4-BE49-F238E27FC236}">
                    <a16:creationId xmlns:a16="http://schemas.microsoft.com/office/drawing/2014/main" id="{74770FA8-5365-39EF-59CF-D8F1C6585309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7" name="Cube 176">
                <a:extLst>
                  <a:ext uri="{FF2B5EF4-FFF2-40B4-BE49-F238E27FC236}">
                    <a16:creationId xmlns:a16="http://schemas.microsoft.com/office/drawing/2014/main" id="{26F27B97-4C33-4F07-4018-71E313167AA9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8" name="Cube 177">
                <a:extLst>
                  <a:ext uri="{FF2B5EF4-FFF2-40B4-BE49-F238E27FC236}">
                    <a16:creationId xmlns:a16="http://schemas.microsoft.com/office/drawing/2014/main" id="{A630AFB1-B435-16A9-4AB6-809DE14DE574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9" name="Cube 178">
                <a:extLst>
                  <a:ext uri="{FF2B5EF4-FFF2-40B4-BE49-F238E27FC236}">
                    <a16:creationId xmlns:a16="http://schemas.microsoft.com/office/drawing/2014/main" id="{60F345D3-820A-F1EF-0BF6-033B084949C7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0" name="Cube 179">
                <a:extLst>
                  <a:ext uri="{FF2B5EF4-FFF2-40B4-BE49-F238E27FC236}">
                    <a16:creationId xmlns:a16="http://schemas.microsoft.com/office/drawing/2014/main" id="{53528C8F-7629-2F59-18BF-31FE37D0DB8C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115DB048-0687-A2D9-7364-23C539AA44EC}"/>
                </a:ext>
              </a:extLst>
            </p:cNvPr>
            <p:cNvGrpSpPr/>
            <p:nvPr/>
          </p:nvGrpSpPr>
          <p:grpSpPr>
            <a:xfrm>
              <a:off x="4520865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61" name="Cube 160">
                <a:extLst>
                  <a:ext uri="{FF2B5EF4-FFF2-40B4-BE49-F238E27FC236}">
                    <a16:creationId xmlns:a16="http://schemas.microsoft.com/office/drawing/2014/main" id="{96B9ED6D-C4C1-AF36-A3E5-EADCAD645570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2" name="Cube 161">
                <a:extLst>
                  <a:ext uri="{FF2B5EF4-FFF2-40B4-BE49-F238E27FC236}">
                    <a16:creationId xmlns:a16="http://schemas.microsoft.com/office/drawing/2014/main" id="{7343567F-34A3-E965-FEFC-D5AFF6B308F7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3" name="Cube 162">
                <a:extLst>
                  <a:ext uri="{FF2B5EF4-FFF2-40B4-BE49-F238E27FC236}">
                    <a16:creationId xmlns:a16="http://schemas.microsoft.com/office/drawing/2014/main" id="{E1F772D6-2AC9-9598-6547-4C5076DD566A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4" name="Cube 163">
                <a:extLst>
                  <a:ext uri="{FF2B5EF4-FFF2-40B4-BE49-F238E27FC236}">
                    <a16:creationId xmlns:a16="http://schemas.microsoft.com/office/drawing/2014/main" id="{5D55A95E-8705-9DAD-8FC4-43C9D41803A6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5" name="Cube 164">
                <a:extLst>
                  <a:ext uri="{FF2B5EF4-FFF2-40B4-BE49-F238E27FC236}">
                    <a16:creationId xmlns:a16="http://schemas.microsoft.com/office/drawing/2014/main" id="{A9CDD860-731D-A509-0043-EC417B270BE1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6" name="Cube 165">
                <a:extLst>
                  <a:ext uri="{FF2B5EF4-FFF2-40B4-BE49-F238E27FC236}">
                    <a16:creationId xmlns:a16="http://schemas.microsoft.com/office/drawing/2014/main" id="{24E0D201-E27A-72B8-F518-EB1DF098BFD0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7" name="Cube 166">
                <a:extLst>
                  <a:ext uri="{FF2B5EF4-FFF2-40B4-BE49-F238E27FC236}">
                    <a16:creationId xmlns:a16="http://schemas.microsoft.com/office/drawing/2014/main" id="{DFDE1329-ECA3-9B9E-3DBB-AAA6FAC8A2D5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8" name="Cube 167">
                <a:extLst>
                  <a:ext uri="{FF2B5EF4-FFF2-40B4-BE49-F238E27FC236}">
                    <a16:creationId xmlns:a16="http://schemas.microsoft.com/office/drawing/2014/main" id="{45514316-4ED6-D1BA-BCE0-93F186499B70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9" name="Cube 168">
                <a:extLst>
                  <a:ext uri="{FF2B5EF4-FFF2-40B4-BE49-F238E27FC236}">
                    <a16:creationId xmlns:a16="http://schemas.microsoft.com/office/drawing/2014/main" id="{775E58B8-C58C-B262-B115-CBC169F4CBFD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0" name="Cube 169">
                <a:extLst>
                  <a:ext uri="{FF2B5EF4-FFF2-40B4-BE49-F238E27FC236}">
                    <a16:creationId xmlns:a16="http://schemas.microsoft.com/office/drawing/2014/main" id="{8765709D-E66D-3714-0244-2FF9AB33564E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C164F745-08A3-E776-072A-6DCBE3BDAFD6}"/>
                </a:ext>
              </a:extLst>
            </p:cNvPr>
            <p:cNvGrpSpPr/>
            <p:nvPr/>
          </p:nvGrpSpPr>
          <p:grpSpPr>
            <a:xfrm>
              <a:off x="5072510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51" name="Cube 150">
                <a:extLst>
                  <a:ext uri="{FF2B5EF4-FFF2-40B4-BE49-F238E27FC236}">
                    <a16:creationId xmlns:a16="http://schemas.microsoft.com/office/drawing/2014/main" id="{1314CDD3-F9F4-6361-FD9F-E2E2492095AD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2" name="Cube 151">
                <a:extLst>
                  <a:ext uri="{FF2B5EF4-FFF2-40B4-BE49-F238E27FC236}">
                    <a16:creationId xmlns:a16="http://schemas.microsoft.com/office/drawing/2014/main" id="{BA5CD7F3-5FF6-8F78-C55A-137D0192AE17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3" name="Cube 152">
                <a:extLst>
                  <a:ext uri="{FF2B5EF4-FFF2-40B4-BE49-F238E27FC236}">
                    <a16:creationId xmlns:a16="http://schemas.microsoft.com/office/drawing/2014/main" id="{BE483A00-6411-EF58-7CC3-1C414F13A591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4" name="Cube 153">
                <a:extLst>
                  <a:ext uri="{FF2B5EF4-FFF2-40B4-BE49-F238E27FC236}">
                    <a16:creationId xmlns:a16="http://schemas.microsoft.com/office/drawing/2014/main" id="{41B0D74D-4360-9351-AE31-56E6D386CB82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5" name="Cube 154">
                <a:extLst>
                  <a:ext uri="{FF2B5EF4-FFF2-40B4-BE49-F238E27FC236}">
                    <a16:creationId xmlns:a16="http://schemas.microsoft.com/office/drawing/2014/main" id="{51386465-5E71-D47B-6761-9F7583E3016F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6" name="Cube 155">
                <a:extLst>
                  <a:ext uri="{FF2B5EF4-FFF2-40B4-BE49-F238E27FC236}">
                    <a16:creationId xmlns:a16="http://schemas.microsoft.com/office/drawing/2014/main" id="{3D78371E-5BB3-38AB-CE8D-E6129DFDA007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7" name="Cube 156">
                <a:extLst>
                  <a:ext uri="{FF2B5EF4-FFF2-40B4-BE49-F238E27FC236}">
                    <a16:creationId xmlns:a16="http://schemas.microsoft.com/office/drawing/2014/main" id="{D97E28E5-15C6-36E5-29D8-20C7415DE753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8" name="Cube 157">
                <a:extLst>
                  <a:ext uri="{FF2B5EF4-FFF2-40B4-BE49-F238E27FC236}">
                    <a16:creationId xmlns:a16="http://schemas.microsoft.com/office/drawing/2014/main" id="{65D549A5-E82E-A028-B0C8-1731289F61C0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9" name="Cube 158">
                <a:extLst>
                  <a:ext uri="{FF2B5EF4-FFF2-40B4-BE49-F238E27FC236}">
                    <a16:creationId xmlns:a16="http://schemas.microsoft.com/office/drawing/2014/main" id="{8066C95D-E177-FDFE-4AB1-013EB3CC04F1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0" name="Cube 159">
                <a:extLst>
                  <a:ext uri="{FF2B5EF4-FFF2-40B4-BE49-F238E27FC236}">
                    <a16:creationId xmlns:a16="http://schemas.microsoft.com/office/drawing/2014/main" id="{08C156C6-3F88-988A-7D50-E7135B6CA876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228FC660-A5B5-C443-EC65-A36FCC50C480}"/>
                </a:ext>
              </a:extLst>
            </p:cNvPr>
            <p:cNvGrpSpPr/>
            <p:nvPr/>
          </p:nvGrpSpPr>
          <p:grpSpPr>
            <a:xfrm>
              <a:off x="5623277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41" name="Cube 140">
                <a:extLst>
                  <a:ext uri="{FF2B5EF4-FFF2-40B4-BE49-F238E27FC236}">
                    <a16:creationId xmlns:a16="http://schemas.microsoft.com/office/drawing/2014/main" id="{36C2E75C-8E76-5C1F-E4DE-77E3415EF289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2" name="Cube 141">
                <a:extLst>
                  <a:ext uri="{FF2B5EF4-FFF2-40B4-BE49-F238E27FC236}">
                    <a16:creationId xmlns:a16="http://schemas.microsoft.com/office/drawing/2014/main" id="{79367B2B-866F-7421-3B59-63A1C054C08E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3" name="Cube 142">
                <a:extLst>
                  <a:ext uri="{FF2B5EF4-FFF2-40B4-BE49-F238E27FC236}">
                    <a16:creationId xmlns:a16="http://schemas.microsoft.com/office/drawing/2014/main" id="{D346A951-ADDB-669C-D2B2-4D1F51FC8A7D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4" name="Cube 143">
                <a:extLst>
                  <a:ext uri="{FF2B5EF4-FFF2-40B4-BE49-F238E27FC236}">
                    <a16:creationId xmlns:a16="http://schemas.microsoft.com/office/drawing/2014/main" id="{2024F9F0-B293-9817-C73F-5CD0D94CB800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5" name="Cube 144">
                <a:extLst>
                  <a:ext uri="{FF2B5EF4-FFF2-40B4-BE49-F238E27FC236}">
                    <a16:creationId xmlns:a16="http://schemas.microsoft.com/office/drawing/2014/main" id="{872586D7-98E6-F08B-D5AA-F40BB8A3450C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6" name="Cube 145">
                <a:extLst>
                  <a:ext uri="{FF2B5EF4-FFF2-40B4-BE49-F238E27FC236}">
                    <a16:creationId xmlns:a16="http://schemas.microsoft.com/office/drawing/2014/main" id="{FA2658A9-F1C1-4BF2-1B69-5F1E08408BDF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7" name="Cube 146">
                <a:extLst>
                  <a:ext uri="{FF2B5EF4-FFF2-40B4-BE49-F238E27FC236}">
                    <a16:creationId xmlns:a16="http://schemas.microsoft.com/office/drawing/2014/main" id="{1327FA80-5F00-75BB-7868-9B8F6201D67E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8" name="Cube 147">
                <a:extLst>
                  <a:ext uri="{FF2B5EF4-FFF2-40B4-BE49-F238E27FC236}">
                    <a16:creationId xmlns:a16="http://schemas.microsoft.com/office/drawing/2014/main" id="{BEA0548C-49FA-E6FD-6B4D-B86F91EACBCF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9" name="Cube 148">
                <a:extLst>
                  <a:ext uri="{FF2B5EF4-FFF2-40B4-BE49-F238E27FC236}">
                    <a16:creationId xmlns:a16="http://schemas.microsoft.com/office/drawing/2014/main" id="{0348C053-4D85-4EB0-10C5-553E1816BDAF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0" name="Cube 149">
                <a:extLst>
                  <a:ext uri="{FF2B5EF4-FFF2-40B4-BE49-F238E27FC236}">
                    <a16:creationId xmlns:a16="http://schemas.microsoft.com/office/drawing/2014/main" id="{40CDDF30-A697-490F-FCEE-42486F05E2B3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6288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2 x 9 = 18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93596E-0F6A-07BF-4F06-192C1CA8F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239750"/>
              </p:ext>
            </p:extLst>
          </p:nvPr>
        </p:nvGraphicFramePr>
        <p:xfrm>
          <a:off x="4315080" y="3543342"/>
          <a:ext cx="12758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</a:tblGrid>
              <a:tr h="680531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ECD6B97A-A679-D965-C271-8FBA807C293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</p:spTree>
    <p:extLst>
      <p:ext uri="{BB962C8B-B14F-4D97-AF65-F5344CB8AC3E}">
        <p14:creationId xmlns:p14="http://schemas.microsoft.com/office/powerpoint/2010/main" val="2963514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3 x 9 = 27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D7E06BA-5693-DC48-C079-1D42FB075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760285"/>
              </p:ext>
            </p:extLst>
          </p:nvPr>
        </p:nvGraphicFramePr>
        <p:xfrm>
          <a:off x="3990167" y="3528306"/>
          <a:ext cx="19137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</a:tblGrid>
              <a:tr h="680531"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5" name="Snip Single Corner of Rectangle 5">
            <a:extLst>
              <a:ext uri="{FF2B5EF4-FFF2-40B4-BE49-F238E27FC236}">
                <a16:creationId xmlns:a16="http://schemas.microsoft.com/office/drawing/2014/main" id="{7D02376E-5F05-4819-6B29-A89650F1E79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</p:spTree>
    <p:extLst>
      <p:ext uri="{BB962C8B-B14F-4D97-AF65-F5344CB8AC3E}">
        <p14:creationId xmlns:p14="http://schemas.microsoft.com/office/powerpoint/2010/main" val="4021432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4 x 9 = 36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59B458F-4597-5753-8953-F8E607D09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546130"/>
              </p:ext>
            </p:extLst>
          </p:nvPr>
        </p:nvGraphicFramePr>
        <p:xfrm>
          <a:off x="3677160" y="3517474"/>
          <a:ext cx="25516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</a:tblGrid>
              <a:tr h="680531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01EFE821-3AB6-7EFE-9E69-7BF7B97DAAA1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</p:spTree>
    <p:extLst>
      <p:ext uri="{BB962C8B-B14F-4D97-AF65-F5344CB8AC3E}">
        <p14:creationId xmlns:p14="http://schemas.microsoft.com/office/powerpoint/2010/main" val="10839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5 x 9 = 45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442EB3B-B473-8162-3F2F-BF9916057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348843"/>
              </p:ext>
            </p:extLst>
          </p:nvPr>
        </p:nvGraphicFramePr>
        <p:xfrm>
          <a:off x="3358200" y="3516579"/>
          <a:ext cx="31896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</a:tblGrid>
              <a:tr h="680531"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4C3D39DA-284F-A4F5-98A8-F09F2359723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</p:spTree>
    <p:extLst>
      <p:ext uri="{BB962C8B-B14F-4D97-AF65-F5344CB8AC3E}">
        <p14:creationId xmlns:p14="http://schemas.microsoft.com/office/powerpoint/2010/main" val="1329070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6 x 9 = 54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913002-2412-F7D9-E11D-8DFF7FC05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184647"/>
              </p:ext>
            </p:extLst>
          </p:nvPr>
        </p:nvGraphicFramePr>
        <p:xfrm>
          <a:off x="3039240" y="3517474"/>
          <a:ext cx="38275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</a:tblGrid>
              <a:tr h="680531">
                <a:tc gridSpan="6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E7177B9E-B982-1261-2D37-89270AFE091B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</p:spTree>
    <p:extLst>
      <p:ext uri="{BB962C8B-B14F-4D97-AF65-F5344CB8AC3E}">
        <p14:creationId xmlns:p14="http://schemas.microsoft.com/office/powerpoint/2010/main" val="1426191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7 x 9 = 63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7B7699E-FACE-E714-A462-A3B1E7D326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291478"/>
              </p:ext>
            </p:extLst>
          </p:nvPr>
        </p:nvGraphicFramePr>
        <p:xfrm>
          <a:off x="2714327" y="3529239"/>
          <a:ext cx="44654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</a:tblGrid>
              <a:tr h="680531">
                <a:tc gridSpan="7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16FC5AFB-4B77-0AD4-09DB-FDB4E0E4106C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</p:spTree>
    <p:extLst>
      <p:ext uri="{BB962C8B-B14F-4D97-AF65-F5344CB8AC3E}">
        <p14:creationId xmlns:p14="http://schemas.microsoft.com/office/powerpoint/2010/main" val="4084337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8 x 9 = 72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2CBB14E-3234-BD59-B222-5E2ABB9BB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356026"/>
              </p:ext>
            </p:extLst>
          </p:nvPr>
        </p:nvGraphicFramePr>
        <p:xfrm>
          <a:off x="2401320" y="3528306"/>
          <a:ext cx="51033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</a:tblGrid>
              <a:tr h="680531">
                <a:tc gridSpan="8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</p:spTree>
    <p:extLst>
      <p:ext uri="{BB962C8B-B14F-4D97-AF65-F5344CB8AC3E}">
        <p14:creationId xmlns:p14="http://schemas.microsoft.com/office/powerpoint/2010/main" val="272219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9 x 9 = 81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609F223-E0CA-A6A6-1B16-242C75F579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143923"/>
              </p:ext>
            </p:extLst>
          </p:nvPr>
        </p:nvGraphicFramePr>
        <p:xfrm>
          <a:off x="2082360" y="3585883"/>
          <a:ext cx="57412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</a:tblGrid>
              <a:tr h="680531">
                <a:tc gridSpan="9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344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5944</TotalTime>
  <Words>270</Words>
  <Application>Microsoft Office PowerPoint</Application>
  <PresentationFormat>A4 Paper (210x297 mm)</PresentationFormat>
  <Paragraphs>168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</cp:lastModifiedBy>
  <cp:revision>18</cp:revision>
  <dcterms:created xsi:type="dcterms:W3CDTF">2022-02-01T11:05:46Z</dcterms:created>
  <dcterms:modified xsi:type="dcterms:W3CDTF">2023-02-21T21:55:01Z</dcterms:modified>
</cp:coreProperties>
</file>